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  <p:sldMasterId id="2147483761" r:id="rId5"/>
    <p:sldMasterId id="2147483773" r:id="rId6"/>
  </p:sldMasterIdLst>
  <p:notesMasterIdLst>
    <p:notesMasterId r:id="rId17"/>
  </p:notesMasterIdLst>
  <p:sldIdLst>
    <p:sldId id="256" r:id="rId7"/>
    <p:sldId id="488" r:id="rId8"/>
    <p:sldId id="516" r:id="rId9"/>
    <p:sldId id="534" r:id="rId10"/>
    <p:sldId id="517" r:id="rId11"/>
    <p:sldId id="518" r:id="rId12"/>
    <p:sldId id="519" r:id="rId13"/>
    <p:sldId id="536" r:id="rId14"/>
    <p:sldId id="521" r:id="rId15"/>
    <p:sldId id="522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BFBAE-6C29-4B1F-B4A1-1E15E48119DB}" v="7" dt="2023-08-03T12:30:16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ut Refsdal" userId="1353ad26-469d-4b70-981c-3ad099c2f48c" providerId="ADAL" clId="{8D14159E-08E5-44A8-9CFD-D7CE8D2C8C55}"/>
    <pc:docChg chg="modSld">
      <pc:chgData name="Knut Refsdal" userId="1353ad26-469d-4b70-981c-3ad099c2f48c" providerId="ADAL" clId="{8D14159E-08E5-44A8-9CFD-D7CE8D2C8C55}" dt="2020-11-18T05:43:54.977" v="1" actId="1076"/>
      <pc:docMkLst>
        <pc:docMk/>
      </pc:docMkLst>
      <pc:sldChg chg="modSp">
        <pc:chgData name="Knut Refsdal" userId="1353ad26-469d-4b70-981c-3ad099c2f48c" providerId="ADAL" clId="{8D14159E-08E5-44A8-9CFD-D7CE8D2C8C55}" dt="2020-11-18T05:43:54.977" v="1" actId="1076"/>
        <pc:sldMkLst>
          <pc:docMk/>
          <pc:sldMk cId="3453858357" sldId="257"/>
        </pc:sldMkLst>
        <pc:picChg chg="mod">
          <ac:chgData name="Knut Refsdal" userId="1353ad26-469d-4b70-981c-3ad099c2f48c" providerId="ADAL" clId="{8D14159E-08E5-44A8-9CFD-D7CE8D2C8C55}" dt="2020-11-18T05:43:54.977" v="1" actId="1076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  <pc:docChgLst>
    <pc:chgData name="Knut Refsdal" userId="1353ad26-469d-4b70-981c-3ad099c2f48c" providerId="ADAL" clId="{D62D88B6-5C4E-4A6A-9465-820F447D3D83}"/>
    <pc:docChg chg="undo custSel addSld delSld modSld sldOrd modMainMaster">
      <pc:chgData name="Knut Refsdal" userId="1353ad26-469d-4b70-981c-3ad099c2f48c" providerId="ADAL" clId="{D62D88B6-5C4E-4A6A-9465-820F447D3D83}" dt="2023-05-27T16:06:17.083" v="68" actId="26606"/>
      <pc:docMkLst>
        <pc:docMk/>
      </pc:docMkLst>
      <pc:sldChg chg="modSp mod">
        <pc:chgData name="Knut Refsdal" userId="1353ad26-469d-4b70-981c-3ad099c2f48c" providerId="ADAL" clId="{D62D88B6-5C4E-4A6A-9465-820F447D3D83}" dt="2023-05-27T16:05:37.142" v="66"/>
        <pc:sldMkLst>
          <pc:docMk/>
          <pc:sldMk cId="100992576" sldId="256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100992576" sldId="256"/>
            <ac:spMk id="9" creationId="{BE353195-D0B2-BD18-0B63-721D8CED87CD}"/>
          </ac:spMkLst>
        </pc:spChg>
      </pc:sldChg>
      <pc:sldChg chg="modSp">
        <pc:chgData name="Knut Refsdal" userId="1353ad26-469d-4b70-981c-3ad099c2f48c" providerId="ADAL" clId="{D62D88B6-5C4E-4A6A-9465-820F447D3D83}" dt="2023-05-27T16:05:37.142" v="66"/>
        <pc:sldMkLst>
          <pc:docMk/>
          <pc:sldMk cId="0" sldId="260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0" sldId="260"/>
            <ac:spMk id="2" creationId="{3681D5D7-D01A-0483-78AC-ECDB2ABA7876}"/>
          </ac:spMkLst>
        </pc:spChg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0" sldId="260"/>
            <ac:spMk id="1594" creationId="{00000000-0000-0000-0000-000000000000}"/>
          </ac:spMkLst>
        </pc:spChg>
      </pc:sldChg>
      <pc:sldChg chg="modSp">
        <pc:chgData name="Knut Refsdal" userId="1353ad26-469d-4b70-981c-3ad099c2f48c" providerId="ADAL" clId="{D62D88B6-5C4E-4A6A-9465-820F447D3D83}" dt="2023-05-27T16:05:37.142" v="66"/>
        <pc:sldMkLst>
          <pc:docMk/>
          <pc:sldMk cId="4055457946" sldId="488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4055457946" sldId="488"/>
            <ac:spMk id="2" creationId="{DD82DE64-056D-4949-A162-AA96E1980112}"/>
          </ac:spMkLst>
        </pc:spChg>
      </pc:sldChg>
      <pc:sldChg chg="addSp delSp modSp mod setBg">
        <pc:chgData name="Knut Refsdal" userId="1353ad26-469d-4b70-981c-3ad099c2f48c" providerId="ADAL" clId="{D62D88B6-5C4E-4A6A-9465-820F447D3D83}" dt="2023-05-27T16:03:22.486" v="58" actId="14100"/>
        <pc:sldMkLst>
          <pc:docMk/>
          <pc:sldMk cId="1679507900" sldId="496"/>
        </pc:sldMkLst>
        <pc:spChg chg="mod">
          <ac:chgData name="Knut Refsdal" userId="1353ad26-469d-4b70-981c-3ad099c2f48c" providerId="ADAL" clId="{D62D88B6-5C4E-4A6A-9465-820F447D3D83}" dt="2023-05-27T16:03:14.340" v="57" actId="20577"/>
          <ac:spMkLst>
            <pc:docMk/>
            <pc:sldMk cId="1679507900" sldId="496"/>
            <ac:spMk id="2" creationId="{83BE816C-80AB-413A-9B85-8C94815C4675}"/>
          </ac:spMkLst>
        </pc:spChg>
        <pc:spChg chg="mod">
          <ac:chgData name="Knut Refsdal" userId="1353ad26-469d-4b70-981c-3ad099c2f48c" providerId="ADAL" clId="{D62D88B6-5C4E-4A6A-9465-820F447D3D83}" dt="2023-05-27T16:03:22.486" v="58" actId="14100"/>
          <ac:spMkLst>
            <pc:docMk/>
            <pc:sldMk cId="1679507900" sldId="496"/>
            <ac:spMk id="3" creationId="{5399DFC0-03BC-42FA-8C77-16EE71B80DF2}"/>
          </ac:spMkLst>
        </pc:spChg>
        <pc:spChg chg="add mod">
          <ac:chgData name="Knut Refsdal" userId="1353ad26-469d-4b70-981c-3ad099c2f48c" providerId="ADAL" clId="{D62D88B6-5C4E-4A6A-9465-820F447D3D83}" dt="2023-05-27T16:02:23.930" v="51" actId="1076"/>
          <ac:spMkLst>
            <pc:docMk/>
            <pc:sldMk cId="1679507900" sldId="496"/>
            <ac:spMk id="4" creationId="{12E0A380-F12D-104A-AE82-264CDAD915BE}"/>
          </ac:spMkLst>
        </pc:spChg>
        <pc:picChg chg="del">
          <ac:chgData name="Knut Refsdal" userId="1353ad26-469d-4b70-981c-3ad099c2f48c" providerId="ADAL" clId="{D62D88B6-5C4E-4A6A-9465-820F447D3D83}" dt="2023-05-27T15:59:04.778" v="10" actId="21"/>
          <ac:picMkLst>
            <pc:docMk/>
            <pc:sldMk cId="1679507900" sldId="496"/>
            <ac:picMk id="5" creationId="{9BD981E2-CDBB-4D02-8E90-C0D11A2BD6F4}"/>
          </ac:picMkLst>
        </pc:picChg>
        <pc:picChg chg="mod ord">
          <ac:chgData name="Knut Refsdal" userId="1353ad26-469d-4b70-981c-3ad099c2f48c" providerId="ADAL" clId="{D62D88B6-5C4E-4A6A-9465-820F447D3D83}" dt="2023-05-27T16:02:54.596" v="54" actId="1076"/>
          <ac:picMkLst>
            <pc:docMk/>
            <pc:sldMk cId="1679507900" sldId="496"/>
            <ac:picMk id="6" creationId="{07157093-2D0B-4A52-BA61-1A30C4003713}"/>
          </ac:picMkLst>
        </pc:picChg>
      </pc:sldChg>
      <pc:sldChg chg="modSp">
        <pc:chgData name="Knut Refsdal" userId="1353ad26-469d-4b70-981c-3ad099c2f48c" providerId="ADAL" clId="{D62D88B6-5C4E-4A6A-9465-820F447D3D83}" dt="2023-05-27T16:05:37.142" v="66"/>
        <pc:sldMkLst>
          <pc:docMk/>
          <pc:sldMk cId="1011884430" sldId="498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1011884430" sldId="498"/>
            <ac:spMk id="3" creationId="{F1106E26-C5AE-47F7-97D3-EA49CE23E165}"/>
          </ac:spMkLst>
        </pc:spChg>
      </pc:sldChg>
      <pc:sldChg chg="modSp">
        <pc:chgData name="Knut Refsdal" userId="1353ad26-469d-4b70-981c-3ad099c2f48c" providerId="ADAL" clId="{D62D88B6-5C4E-4A6A-9465-820F447D3D83}" dt="2023-05-27T16:05:37.142" v="66"/>
        <pc:sldMkLst>
          <pc:docMk/>
          <pc:sldMk cId="1651228720" sldId="499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1651228720" sldId="499"/>
            <ac:spMk id="3" creationId="{468D55BD-023F-48AF-BE16-22D4AFE94EFD}"/>
          </ac:spMkLst>
        </pc:spChg>
      </pc:sldChg>
      <pc:sldChg chg="modSp">
        <pc:chgData name="Knut Refsdal" userId="1353ad26-469d-4b70-981c-3ad099c2f48c" providerId="ADAL" clId="{D62D88B6-5C4E-4A6A-9465-820F447D3D83}" dt="2023-05-27T16:05:37.142" v="66"/>
        <pc:sldMkLst>
          <pc:docMk/>
          <pc:sldMk cId="4217960080" sldId="500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4217960080" sldId="500"/>
            <ac:spMk id="3" creationId="{03725CD2-0483-4807-8C17-0F43D68F5E0E}"/>
          </ac:spMkLst>
        </pc:spChg>
      </pc:sldChg>
      <pc:sldChg chg="addSp delSp modSp mod setBg">
        <pc:chgData name="Knut Refsdal" userId="1353ad26-469d-4b70-981c-3ad099c2f48c" providerId="ADAL" clId="{D62D88B6-5C4E-4A6A-9465-820F447D3D83}" dt="2023-05-27T16:06:17.083" v="68" actId="26606"/>
        <pc:sldMkLst>
          <pc:docMk/>
          <pc:sldMk cId="994186929" sldId="501"/>
        </pc:sldMkLst>
        <pc:spChg chg="mod">
          <ac:chgData name="Knut Refsdal" userId="1353ad26-469d-4b70-981c-3ad099c2f48c" providerId="ADAL" clId="{D62D88B6-5C4E-4A6A-9465-820F447D3D83}" dt="2023-05-27T16:06:17.083" v="68" actId="26606"/>
          <ac:spMkLst>
            <pc:docMk/>
            <pc:sldMk cId="994186929" sldId="501"/>
            <ac:spMk id="2" creationId="{4C574385-00B9-4BC8-8607-2951A86040C3}"/>
          </ac:spMkLst>
        </pc:spChg>
        <pc:spChg chg="mod">
          <ac:chgData name="Knut Refsdal" userId="1353ad26-469d-4b70-981c-3ad099c2f48c" providerId="ADAL" clId="{D62D88B6-5C4E-4A6A-9465-820F447D3D83}" dt="2023-05-27T16:06:17.083" v="68" actId="26606"/>
          <ac:spMkLst>
            <pc:docMk/>
            <pc:sldMk cId="994186929" sldId="501"/>
            <ac:spMk id="3" creationId="{7399FE19-8755-4B64-91F3-3D45B09AE1C4}"/>
          </ac:spMkLst>
        </pc:spChg>
        <pc:spChg chg="add del">
          <ac:chgData name="Knut Refsdal" userId="1353ad26-469d-4b70-981c-3ad099c2f48c" providerId="ADAL" clId="{D62D88B6-5C4E-4A6A-9465-820F447D3D83}" dt="2023-05-27T16:06:17.083" v="68" actId="26606"/>
          <ac:spMkLst>
            <pc:docMk/>
            <pc:sldMk cId="994186929" sldId="501"/>
            <ac:spMk id="10" creationId="{F13C74B1-5B17-4795-BED0-7140497B445A}"/>
          </ac:spMkLst>
        </pc:spChg>
        <pc:spChg chg="add del">
          <ac:chgData name="Knut Refsdal" userId="1353ad26-469d-4b70-981c-3ad099c2f48c" providerId="ADAL" clId="{D62D88B6-5C4E-4A6A-9465-820F447D3D83}" dt="2023-05-27T16:06:17.083" v="68" actId="26606"/>
          <ac:spMkLst>
            <pc:docMk/>
            <pc:sldMk cId="994186929" sldId="501"/>
            <ac:spMk id="12" creationId="{D4974D33-8DC5-464E-8C6D-BE58F0669C17}"/>
          </ac:spMkLst>
        </pc:spChg>
        <pc:picChg chg="mod ord">
          <ac:chgData name="Knut Refsdal" userId="1353ad26-469d-4b70-981c-3ad099c2f48c" providerId="ADAL" clId="{D62D88B6-5C4E-4A6A-9465-820F447D3D83}" dt="2023-05-27T16:06:17.083" v="68" actId="26606"/>
          <ac:picMkLst>
            <pc:docMk/>
            <pc:sldMk cId="994186929" sldId="501"/>
            <ac:picMk id="4" creationId="{A9B1265C-4D29-4E42-8F74-A05B4418B561}"/>
          </ac:picMkLst>
        </pc:picChg>
      </pc:sldChg>
      <pc:sldChg chg="delSp del">
        <pc:chgData name="Knut Refsdal" userId="1353ad26-469d-4b70-981c-3ad099c2f48c" providerId="ADAL" clId="{D62D88B6-5C4E-4A6A-9465-820F447D3D83}" dt="2023-05-27T16:00:22.153" v="41" actId="2696"/>
        <pc:sldMkLst>
          <pc:docMk/>
          <pc:sldMk cId="4276946150" sldId="504"/>
        </pc:sldMkLst>
        <pc:picChg chg="del">
          <ac:chgData name="Knut Refsdal" userId="1353ad26-469d-4b70-981c-3ad099c2f48c" providerId="ADAL" clId="{D62D88B6-5C4E-4A6A-9465-820F447D3D83}" dt="2023-05-27T16:00:03.717" v="38" actId="21"/>
          <ac:picMkLst>
            <pc:docMk/>
            <pc:sldMk cId="4276946150" sldId="504"/>
            <ac:picMk id="7" creationId="{10765258-9A00-4A41-AE34-2F57F35C177C}"/>
          </ac:picMkLst>
        </pc:picChg>
      </pc:sldChg>
      <pc:sldChg chg="addSp delSp modSp mod setBg addAnim delDesignElem">
        <pc:chgData name="Knut Refsdal" userId="1353ad26-469d-4b70-981c-3ad099c2f48c" providerId="ADAL" clId="{D62D88B6-5C4E-4A6A-9465-820F447D3D83}" dt="2023-05-27T16:05:37.142" v="66"/>
        <pc:sldMkLst>
          <pc:docMk/>
          <pc:sldMk cId="595605613" sldId="505"/>
        </pc:sldMkLst>
        <pc:spChg chg="mod">
          <ac:chgData name="Knut Refsdal" userId="1353ad26-469d-4b70-981c-3ad099c2f48c" providerId="ADAL" clId="{D62D88B6-5C4E-4A6A-9465-820F447D3D83}" dt="2023-05-27T16:04:59.085" v="63" actId="26606"/>
          <ac:spMkLst>
            <pc:docMk/>
            <pc:sldMk cId="595605613" sldId="505"/>
            <ac:spMk id="2" creationId="{1A2A6315-14A6-474B-BE4A-C2CEF5789763}"/>
          </ac:spMkLst>
        </pc:spChg>
        <pc:spChg chg="mod">
          <ac:chgData name="Knut Refsdal" userId="1353ad26-469d-4b70-981c-3ad099c2f48c" providerId="ADAL" clId="{D62D88B6-5C4E-4A6A-9465-820F447D3D83}" dt="2023-05-27T16:04:59.085" v="63" actId="26606"/>
          <ac:spMkLst>
            <pc:docMk/>
            <pc:sldMk cId="595605613" sldId="505"/>
            <ac:spMk id="3" creationId="{B4219C8D-3B8E-40A3-81DD-6B86A3B3E60F}"/>
          </ac:spMkLst>
        </pc:spChg>
        <pc:spChg chg="add del">
          <ac:chgData name="Knut Refsdal" userId="1353ad26-469d-4b70-981c-3ad099c2f48c" providerId="ADAL" clId="{D62D88B6-5C4E-4A6A-9465-820F447D3D83}" dt="2023-05-27T16:05:37.142" v="66"/>
          <ac:spMkLst>
            <pc:docMk/>
            <pc:sldMk cId="595605613" sldId="505"/>
            <ac:spMk id="12" creationId="{F13C74B1-5B17-4795-BED0-7140497B445A}"/>
          </ac:spMkLst>
        </pc:spChg>
        <pc:spChg chg="add del">
          <ac:chgData name="Knut Refsdal" userId="1353ad26-469d-4b70-981c-3ad099c2f48c" providerId="ADAL" clId="{D62D88B6-5C4E-4A6A-9465-820F447D3D83}" dt="2023-05-27T16:05:37.142" v="66"/>
          <ac:spMkLst>
            <pc:docMk/>
            <pc:sldMk cId="595605613" sldId="505"/>
            <ac:spMk id="14" creationId="{D4974D33-8DC5-464E-8C6D-BE58F0669C17}"/>
          </ac:spMkLst>
        </pc:spChg>
        <pc:picChg chg="ord">
          <ac:chgData name="Knut Refsdal" userId="1353ad26-469d-4b70-981c-3ad099c2f48c" providerId="ADAL" clId="{D62D88B6-5C4E-4A6A-9465-820F447D3D83}" dt="2023-05-27T16:04:59.085" v="63" actId="26606"/>
          <ac:picMkLst>
            <pc:docMk/>
            <pc:sldMk cId="595605613" sldId="505"/>
            <ac:picMk id="4" creationId="{1E066DE8-B10A-4883-83CB-A6E6AB7BF1CC}"/>
          </ac:picMkLst>
        </pc:picChg>
        <pc:picChg chg="mod">
          <ac:chgData name="Knut Refsdal" userId="1353ad26-469d-4b70-981c-3ad099c2f48c" providerId="ADAL" clId="{D62D88B6-5C4E-4A6A-9465-820F447D3D83}" dt="2023-05-27T16:04:59.085" v="63" actId="26606"/>
          <ac:picMkLst>
            <pc:docMk/>
            <pc:sldMk cId="595605613" sldId="505"/>
            <ac:picMk id="7" creationId="{3C6B6325-FE73-4F66-B749-C5337B485120}"/>
          </ac:picMkLst>
        </pc:picChg>
      </pc:sldChg>
      <pc:sldChg chg="modSp mod">
        <pc:chgData name="Knut Refsdal" userId="1353ad26-469d-4b70-981c-3ad099c2f48c" providerId="ADAL" clId="{D62D88B6-5C4E-4A6A-9465-820F447D3D83}" dt="2023-05-27T16:05:37.142" v="66"/>
        <pc:sldMkLst>
          <pc:docMk/>
          <pc:sldMk cId="2023816000" sldId="513"/>
        </pc:sldMkLst>
        <pc:spChg chg="mod">
          <ac:chgData name="Knut Refsdal" userId="1353ad26-469d-4b70-981c-3ad099c2f48c" providerId="ADAL" clId="{D62D88B6-5C4E-4A6A-9465-820F447D3D83}" dt="2023-05-27T16:04:36.778" v="62" actId="27636"/>
          <ac:spMkLst>
            <pc:docMk/>
            <pc:sldMk cId="2023816000" sldId="513"/>
            <ac:spMk id="2" creationId="{4C574385-00B9-4BC8-8607-2951A86040C3}"/>
          </ac:spMkLst>
        </pc:spChg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2023816000" sldId="513"/>
            <ac:spMk id="3" creationId="{7399FE19-8755-4B64-91F3-3D45B09AE1C4}"/>
          </ac:spMkLst>
        </pc:spChg>
      </pc:sldChg>
      <pc:sldChg chg="addSp modSp new mod ord">
        <pc:chgData name="Knut Refsdal" userId="1353ad26-469d-4b70-981c-3ad099c2f48c" providerId="ADAL" clId="{D62D88B6-5C4E-4A6A-9465-820F447D3D83}" dt="2023-05-27T16:05:37.142" v="66"/>
        <pc:sldMkLst>
          <pc:docMk/>
          <pc:sldMk cId="823890465" sldId="514"/>
        </pc:sldMkLst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823890465" sldId="514"/>
            <ac:spMk id="2" creationId="{1414D104-3386-BD9F-5126-EEC713E3A887}"/>
          </ac:spMkLst>
        </pc:spChg>
        <pc:spChg chg="mod">
          <ac:chgData name="Knut Refsdal" userId="1353ad26-469d-4b70-981c-3ad099c2f48c" providerId="ADAL" clId="{D62D88B6-5C4E-4A6A-9465-820F447D3D83}" dt="2023-05-27T16:05:37.142" v="66"/>
          <ac:spMkLst>
            <pc:docMk/>
            <pc:sldMk cId="823890465" sldId="514"/>
            <ac:spMk id="3" creationId="{991CAB31-10B5-BBF1-8C31-A789D8E07DB5}"/>
          </ac:spMkLst>
        </pc:spChg>
        <pc:picChg chg="add mod">
          <ac:chgData name="Knut Refsdal" userId="1353ad26-469d-4b70-981c-3ad099c2f48c" providerId="ADAL" clId="{D62D88B6-5C4E-4A6A-9465-820F447D3D83}" dt="2023-05-27T16:00:16.353" v="40" actId="14100"/>
          <ac:picMkLst>
            <pc:docMk/>
            <pc:sldMk cId="823890465" sldId="514"/>
            <ac:picMk id="4" creationId="{AC2EE8CA-D971-98B1-C309-AE04C4BABEB2}"/>
          </ac:picMkLst>
        </pc:picChg>
      </pc:sldChg>
      <pc:sldMasterChg chg="addSp">
        <pc:chgData name="Knut Refsdal" userId="1353ad26-469d-4b70-981c-3ad099c2f48c" providerId="ADAL" clId="{D62D88B6-5C4E-4A6A-9465-820F447D3D83}" dt="2023-05-27T15:57:48.358" v="1"/>
        <pc:sldMasterMkLst>
          <pc:docMk/>
          <pc:sldMasterMk cId="3898175110" sldId="2147483673"/>
        </pc:sldMasterMkLst>
        <pc:picChg chg="add">
          <ac:chgData name="Knut Refsdal" userId="1353ad26-469d-4b70-981c-3ad099c2f48c" providerId="ADAL" clId="{D62D88B6-5C4E-4A6A-9465-820F447D3D83}" dt="2023-05-27T15:57:48.358" v="1"/>
          <ac:picMkLst>
            <pc:docMk/>
            <pc:sldMasterMk cId="3898175110" sldId="2147483673"/>
            <ac:picMk id="8" creationId="{5A73D142-61F1-6CFD-D02F-9612AF6233B1}"/>
          </ac:picMkLst>
        </pc:picChg>
      </pc:sldMasterChg>
      <pc:sldMasterChg chg="addSp">
        <pc:chgData name="Knut Refsdal" userId="1353ad26-469d-4b70-981c-3ad099c2f48c" providerId="ADAL" clId="{D62D88B6-5C4E-4A6A-9465-820F447D3D83}" dt="2023-05-27T15:58:08.508" v="4"/>
        <pc:sldMasterMkLst>
          <pc:docMk/>
          <pc:sldMasterMk cId="1775141060" sldId="2147483692"/>
        </pc:sldMasterMkLst>
        <pc:picChg chg="add">
          <ac:chgData name="Knut Refsdal" userId="1353ad26-469d-4b70-981c-3ad099c2f48c" providerId="ADAL" clId="{D62D88B6-5C4E-4A6A-9465-820F447D3D83}" dt="2023-05-27T15:58:08.508" v="4"/>
          <ac:picMkLst>
            <pc:docMk/>
            <pc:sldMasterMk cId="1775141060" sldId="2147483692"/>
            <ac:picMk id="8" creationId="{BE5914A2-2E02-5DB3-E5C6-F95B0C42E8E5}"/>
          </ac:picMkLst>
        </pc:picChg>
      </pc:sldMasterChg>
      <pc:sldMasterChg chg="addSp">
        <pc:chgData name="Knut Refsdal" userId="1353ad26-469d-4b70-981c-3ad099c2f48c" providerId="ADAL" clId="{D62D88B6-5C4E-4A6A-9465-820F447D3D83}" dt="2023-05-27T15:58:17.446" v="8"/>
        <pc:sldMasterMkLst>
          <pc:docMk/>
          <pc:sldMasterMk cId="1357980546" sldId="2147483710"/>
        </pc:sldMasterMkLst>
        <pc:picChg chg="add">
          <ac:chgData name="Knut Refsdal" userId="1353ad26-469d-4b70-981c-3ad099c2f48c" providerId="ADAL" clId="{D62D88B6-5C4E-4A6A-9465-820F447D3D83}" dt="2023-05-27T15:58:17.446" v="8"/>
          <ac:picMkLst>
            <pc:docMk/>
            <pc:sldMasterMk cId="1357980546" sldId="2147483710"/>
            <ac:picMk id="8" creationId="{BB20BE57-D265-9C30-D21B-6BAEE6D87D93}"/>
          </ac:picMkLst>
        </pc:picChg>
      </pc:sldMasterChg>
      <pc:sldMasterChg chg="addSp">
        <pc:chgData name="Knut Refsdal" userId="1353ad26-469d-4b70-981c-3ad099c2f48c" providerId="ADAL" clId="{D62D88B6-5C4E-4A6A-9465-820F447D3D83}" dt="2023-05-27T16:04:08.402" v="59"/>
        <pc:sldMasterMkLst>
          <pc:docMk/>
          <pc:sldMasterMk cId="2528970204" sldId="2147483728"/>
        </pc:sldMasterMkLst>
        <pc:picChg chg="add">
          <ac:chgData name="Knut Refsdal" userId="1353ad26-469d-4b70-981c-3ad099c2f48c" providerId="ADAL" clId="{D62D88B6-5C4E-4A6A-9465-820F447D3D83}" dt="2023-05-27T16:04:08.402" v="59"/>
          <ac:picMkLst>
            <pc:docMk/>
            <pc:sldMasterMk cId="2528970204" sldId="2147483728"/>
            <ac:picMk id="9" creationId="{AB6314F8-6060-F8E1-25DB-B05FAC3823B8}"/>
          </ac:picMkLst>
        </pc:picChg>
      </pc:sldMasterChg>
    </pc:docChg>
  </pc:docChgLst>
  <pc:docChgLst>
    <pc:chgData name="Knut Refsdal" userId="1353ad26-469d-4b70-981c-3ad099c2f48c" providerId="ADAL" clId="{2407D764-BFC5-4B6B-AE64-3C3EC60B46C8}"/>
    <pc:docChg chg="undo custSel addSld delSld modSld sldOrd">
      <pc:chgData name="Knut Refsdal" userId="1353ad26-469d-4b70-981c-3ad099c2f48c" providerId="ADAL" clId="{2407D764-BFC5-4B6B-AE64-3C3EC60B46C8}" dt="2020-12-06T10:19:50.224" v="102" actId="2696"/>
      <pc:docMkLst>
        <pc:docMk/>
      </pc:docMkLst>
      <pc:sldChg chg="delSp ord">
        <pc:chgData name="Knut Refsdal" userId="1353ad26-469d-4b70-981c-3ad099c2f48c" providerId="ADAL" clId="{2407D764-BFC5-4B6B-AE64-3C3EC60B46C8}" dt="2020-12-06T10:13:00.921" v="36"/>
        <pc:sldMkLst>
          <pc:docMk/>
          <pc:sldMk cId="3453858357" sldId="257"/>
        </pc:sldMkLst>
        <pc:picChg chg="del">
          <ac:chgData name="Knut Refsdal" userId="1353ad26-469d-4b70-981c-3ad099c2f48c" providerId="ADAL" clId="{2407D764-BFC5-4B6B-AE64-3C3EC60B46C8}" dt="2020-12-05T09:34:54.332" v="0"/>
          <ac:picMkLst>
            <pc:docMk/>
            <pc:sldMk cId="3453858357" sldId="257"/>
            <ac:picMk id="3" creationId="{887F390F-F81D-4280-8E7B-9FB7057810D8}"/>
          </ac:picMkLst>
        </pc:picChg>
      </pc:sldChg>
      <pc:sldChg chg="modSp del">
        <pc:chgData name="Knut Refsdal" userId="1353ad26-469d-4b70-981c-3ad099c2f48c" providerId="ADAL" clId="{2407D764-BFC5-4B6B-AE64-3C3EC60B46C8}" dt="2020-12-06T10:10:51.540" v="15" actId="14100"/>
        <pc:sldMkLst>
          <pc:docMk/>
          <pc:sldMk cId="4055457946" sldId="488"/>
        </pc:sldMkLst>
        <pc:graphicFrameChg chg="mod">
          <ac:chgData name="Knut Refsdal" userId="1353ad26-469d-4b70-981c-3ad099c2f48c" providerId="ADAL" clId="{2407D764-BFC5-4B6B-AE64-3C3EC60B46C8}" dt="2020-12-06T10:10:51.540" v="15" actId="14100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del">
        <pc:chgData name="Knut Refsdal" userId="1353ad26-469d-4b70-981c-3ad099c2f48c" providerId="ADAL" clId="{2407D764-BFC5-4B6B-AE64-3C3EC60B46C8}" dt="2020-12-06T10:11:07.738" v="19" actId="14100"/>
        <pc:sldMkLst>
          <pc:docMk/>
          <pc:sldMk cId="1679507900" sldId="496"/>
        </pc:sldMkLst>
        <pc:picChg chg="mod">
          <ac:chgData name="Knut Refsdal" userId="1353ad26-469d-4b70-981c-3ad099c2f48c" providerId="ADAL" clId="{2407D764-BFC5-4B6B-AE64-3C3EC60B46C8}" dt="2020-12-06T10:11:07.738" v="19" actId="14100"/>
          <ac:picMkLst>
            <pc:docMk/>
            <pc:sldMk cId="1679507900" sldId="496"/>
            <ac:picMk id="6" creationId="{07157093-2D0B-4A52-BA61-1A30C4003713}"/>
          </ac:picMkLst>
        </pc:picChg>
      </pc:sldChg>
      <pc:sldChg chg="modSp del">
        <pc:chgData name="Knut Refsdal" userId="1353ad26-469d-4b70-981c-3ad099c2f48c" providerId="ADAL" clId="{2407D764-BFC5-4B6B-AE64-3C3EC60B46C8}" dt="2020-12-06T10:11:29.818" v="21" actId="14100"/>
        <pc:sldMkLst>
          <pc:docMk/>
          <pc:sldMk cId="1011884430" sldId="498"/>
        </pc:sldMkLst>
        <pc:picChg chg="mod">
          <ac:chgData name="Knut Refsdal" userId="1353ad26-469d-4b70-981c-3ad099c2f48c" providerId="ADAL" clId="{2407D764-BFC5-4B6B-AE64-3C3EC60B46C8}" dt="2020-12-06T10:11:29.818" v="21" actId="14100"/>
          <ac:picMkLst>
            <pc:docMk/>
            <pc:sldMk cId="1011884430" sldId="498"/>
            <ac:picMk id="4" creationId="{D2269465-8272-40E4-9985-B7E612117AFE}"/>
          </ac:picMkLst>
        </pc:picChg>
      </pc:sldChg>
      <pc:sldChg chg="modSp del">
        <pc:chgData name="Knut Refsdal" userId="1353ad26-469d-4b70-981c-3ad099c2f48c" providerId="ADAL" clId="{2407D764-BFC5-4B6B-AE64-3C3EC60B46C8}" dt="2020-12-06T10:11:42.217" v="23" actId="14100"/>
        <pc:sldMkLst>
          <pc:docMk/>
          <pc:sldMk cId="1651228720" sldId="499"/>
        </pc:sldMkLst>
        <pc:picChg chg="mod">
          <ac:chgData name="Knut Refsdal" userId="1353ad26-469d-4b70-981c-3ad099c2f48c" providerId="ADAL" clId="{2407D764-BFC5-4B6B-AE64-3C3EC60B46C8}" dt="2020-12-06T10:11:42.217" v="23" actId="14100"/>
          <ac:picMkLst>
            <pc:docMk/>
            <pc:sldMk cId="1651228720" sldId="499"/>
            <ac:picMk id="4" creationId="{9424469D-6748-4E3B-9BF4-5C3D59B20283}"/>
          </ac:picMkLst>
        </pc:picChg>
      </pc:sldChg>
      <pc:sldChg chg="modSp del">
        <pc:chgData name="Knut Refsdal" userId="1353ad26-469d-4b70-981c-3ad099c2f48c" providerId="ADAL" clId="{2407D764-BFC5-4B6B-AE64-3C3EC60B46C8}" dt="2020-12-06T10:11:51.130" v="25" actId="14100"/>
        <pc:sldMkLst>
          <pc:docMk/>
          <pc:sldMk cId="4217960080" sldId="500"/>
        </pc:sldMkLst>
        <pc:picChg chg="mod">
          <ac:chgData name="Knut Refsdal" userId="1353ad26-469d-4b70-981c-3ad099c2f48c" providerId="ADAL" clId="{2407D764-BFC5-4B6B-AE64-3C3EC60B46C8}" dt="2020-12-06T10:11:51.130" v="25" actId="14100"/>
          <ac:picMkLst>
            <pc:docMk/>
            <pc:sldMk cId="4217960080" sldId="500"/>
            <ac:picMk id="4" creationId="{0E1E93D9-6D3E-4ADF-83E6-DABE35D7A5BE}"/>
          </ac:picMkLst>
        </pc:picChg>
      </pc:sldChg>
      <pc:sldChg chg="modSp del">
        <pc:chgData name="Knut Refsdal" userId="1353ad26-469d-4b70-981c-3ad099c2f48c" providerId="ADAL" clId="{2407D764-BFC5-4B6B-AE64-3C3EC60B46C8}" dt="2020-12-06T10:14:50.506" v="43" actId="14100"/>
        <pc:sldMkLst>
          <pc:docMk/>
          <pc:sldMk cId="994186929" sldId="501"/>
        </pc:sldMkLst>
        <pc:spChg chg="mod">
          <ac:chgData name="Knut Refsdal" userId="1353ad26-469d-4b70-981c-3ad099c2f48c" providerId="ADAL" clId="{2407D764-BFC5-4B6B-AE64-3C3EC60B46C8}" dt="2020-12-06T10:14:50.506" v="43" actId="14100"/>
          <ac:spMkLst>
            <pc:docMk/>
            <pc:sldMk cId="994186929" sldId="501"/>
            <ac:spMk id="3" creationId="{7399FE19-8755-4B64-91F3-3D45B09AE1C4}"/>
          </ac:spMkLst>
        </pc:spChg>
        <pc:picChg chg="mod">
          <ac:chgData name="Knut Refsdal" userId="1353ad26-469d-4b70-981c-3ad099c2f48c" providerId="ADAL" clId="{2407D764-BFC5-4B6B-AE64-3C3EC60B46C8}" dt="2020-12-06T10:12:05.787" v="29" actId="14100"/>
          <ac:picMkLst>
            <pc:docMk/>
            <pc:sldMk cId="994186929" sldId="501"/>
            <ac:picMk id="4" creationId="{A9B1265C-4D29-4E42-8F74-A05B4418B561}"/>
          </ac:picMkLst>
        </pc:picChg>
      </pc:sldChg>
      <pc:sldChg chg="modSp del">
        <pc:chgData name="Knut Refsdal" userId="1353ad26-469d-4b70-981c-3ad099c2f48c" providerId="ADAL" clId="{2407D764-BFC5-4B6B-AE64-3C3EC60B46C8}" dt="2020-12-06T10:15:19.262" v="46" actId="14100"/>
        <pc:sldMkLst>
          <pc:docMk/>
          <pc:sldMk cId="2070380914" sldId="502"/>
        </pc:sldMkLst>
        <pc:spChg chg="mod">
          <ac:chgData name="Knut Refsdal" userId="1353ad26-469d-4b70-981c-3ad099c2f48c" providerId="ADAL" clId="{2407D764-BFC5-4B6B-AE64-3C3EC60B46C8}" dt="2020-12-06T10:15:19.262" v="46" actId="14100"/>
          <ac:spMkLst>
            <pc:docMk/>
            <pc:sldMk cId="2070380914" sldId="502"/>
            <ac:spMk id="3" creationId="{C8BA7CB2-9355-41F8-B712-94C21EBA1A79}"/>
          </ac:spMkLst>
        </pc:spChg>
        <pc:picChg chg="mod">
          <ac:chgData name="Knut Refsdal" userId="1353ad26-469d-4b70-981c-3ad099c2f48c" providerId="ADAL" clId="{2407D764-BFC5-4B6B-AE64-3C3EC60B46C8}" dt="2020-12-06T10:12:15.808" v="31" actId="14100"/>
          <ac:picMkLst>
            <pc:docMk/>
            <pc:sldMk cId="2070380914" sldId="502"/>
            <ac:picMk id="5" creationId="{3C9E41BF-56B7-4784-93C9-0BE553EE2224}"/>
          </ac:picMkLst>
        </pc:picChg>
      </pc:sldChg>
      <pc:sldChg chg="modSp del">
        <pc:chgData name="Knut Refsdal" userId="1353ad26-469d-4b70-981c-3ad099c2f48c" providerId="ADAL" clId="{2407D764-BFC5-4B6B-AE64-3C3EC60B46C8}" dt="2020-12-06T10:13:24.801" v="40" actId="14100"/>
        <pc:sldMkLst>
          <pc:docMk/>
          <pc:sldMk cId="4276946150" sldId="504"/>
        </pc:sldMkLst>
        <pc:picChg chg="mod">
          <ac:chgData name="Knut Refsdal" userId="1353ad26-469d-4b70-981c-3ad099c2f48c" providerId="ADAL" clId="{2407D764-BFC5-4B6B-AE64-3C3EC60B46C8}" dt="2020-12-06T10:13:15.743" v="38" actId="14100"/>
          <ac:picMkLst>
            <pc:docMk/>
            <pc:sldMk cId="4276946150" sldId="504"/>
            <ac:picMk id="7" creationId="{10765258-9A00-4A41-AE34-2F57F35C177C}"/>
          </ac:picMkLst>
        </pc:picChg>
        <pc:picChg chg="mod">
          <ac:chgData name="Knut Refsdal" userId="1353ad26-469d-4b70-981c-3ad099c2f48c" providerId="ADAL" clId="{2407D764-BFC5-4B6B-AE64-3C3EC60B46C8}" dt="2020-12-06T10:13:24.801" v="40" actId="14100"/>
          <ac:picMkLst>
            <pc:docMk/>
            <pc:sldMk cId="4276946150" sldId="504"/>
            <ac:picMk id="8" creationId="{68524EFF-45ED-460A-AAEA-A2DA070FF959}"/>
          </ac:picMkLst>
        </pc:picChg>
      </pc:sldChg>
      <pc:sldChg chg="modSp del">
        <pc:chgData name="Knut Refsdal" userId="1353ad26-469d-4b70-981c-3ad099c2f48c" providerId="ADAL" clId="{2407D764-BFC5-4B6B-AE64-3C3EC60B46C8}" dt="2020-12-06T10:12:50.644" v="35" actId="14100"/>
        <pc:sldMkLst>
          <pc:docMk/>
          <pc:sldMk cId="595605613" sldId="505"/>
        </pc:sldMkLst>
        <pc:picChg chg="mod">
          <ac:chgData name="Knut Refsdal" userId="1353ad26-469d-4b70-981c-3ad099c2f48c" providerId="ADAL" clId="{2407D764-BFC5-4B6B-AE64-3C3EC60B46C8}" dt="2020-12-06T10:12:50.644" v="35" actId="14100"/>
          <ac:picMkLst>
            <pc:docMk/>
            <pc:sldMk cId="595605613" sldId="505"/>
            <ac:picMk id="7" creationId="{3C6B6325-FE73-4F66-B749-C5337B485120}"/>
          </ac:picMkLst>
        </pc:picChg>
      </pc:sldChg>
      <pc:sldChg chg="del">
        <pc:chgData name="Knut Refsdal" userId="1353ad26-469d-4b70-981c-3ad099c2f48c" providerId="ADAL" clId="{2407D764-BFC5-4B6B-AE64-3C3EC60B46C8}" dt="2020-12-05T09:35:04.882" v="3"/>
        <pc:sldMkLst>
          <pc:docMk/>
          <pc:sldMk cId="2561388529" sldId="506"/>
        </pc:sldMkLst>
      </pc:sldChg>
      <pc:sldChg chg="modSp del">
        <pc:chgData name="Knut Refsdal" userId="1353ad26-469d-4b70-981c-3ad099c2f48c" providerId="ADAL" clId="{2407D764-BFC5-4B6B-AE64-3C3EC60B46C8}" dt="2020-12-06T10:16:15.603" v="48" actId="14100"/>
        <pc:sldMkLst>
          <pc:docMk/>
          <pc:sldMk cId="2509556423" sldId="508"/>
        </pc:sldMkLst>
        <pc:picChg chg="mod">
          <ac:chgData name="Knut Refsdal" userId="1353ad26-469d-4b70-981c-3ad099c2f48c" providerId="ADAL" clId="{2407D764-BFC5-4B6B-AE64-3C3EC60B46C8}" dt="2020-12-06T10:16:15.603" v="48" actId="14100"/>
          <ac:picMkLst>
            <pc:docMk/>
            <pc:sldMk cId="2509556423" sldId="508"/>
            <ac:picMk id="5" creationId="{AB9FC5C8-187C-48DF-93F8-32771689BD20}"/>
          </ac:picMkLst>
        </pc:picChg>
      </pc:sldChg>
      <pc:sldChg chg="modSp del">
        <pc:chgData name="Knut Refsdal" userId="1353ad26-469d-4b70-981c-3ad099c2f48c" providerId="ADAL" clId="{2407D764-BFC5-4B6B-AE64-3C3EC60B46C8}" dt="2020-12-06T10:16:23.999" v="50" actId="14100"/>
        <pc:sldMkLst>
          <pc:docMk/>
          <pc:sldMk cId="2831764561" sldId="509"/>
        </pc:sldMkLst>
        <pc:picChg chg="mod">
          <ac:chgData name="Knut Refsdal" userId="1353ad26-469d-4b70-981c-3ad099c2f48c" providerId="ADAL" clId="{2407D764-BFC5-4B6B-AE64-3C3EC60B46C8}" dt="2020-12-06T10:16:23.999" v="50" actId="14100"/>
          <ac:picMkLst>
            <pc:docMk/>
            <pc:sldMk cId="2831764561" sldId="509"/>
            <ac:picMk id="5" creationId="{0AEE5CAC-9960-4E2F-8DC1-C90F3E817C83}"/>
          </ac:picMkLst>
        </pc:picChg>
      </pc:sldChg>
      <pc:sldChg chg="modSp del">
        <pc:chgData name="Knut Refsdal" userId="1353ad26-469d-4b70-981c-3ad099c2f48c" providerId="ADAL" clId="{2407D764-BFC5-4B6B-AE64-3C3EC60B46C8}" dt="2020-12-06T10:16:31.968" v="52" actId="14100"/>
        <pc:sldMkLst>
          <pc:docMk/>
          <pc:sldMk cId="291129166" sldId="510"/>
        </pc:sldMkLst>
        <pc:picChg chg="mod">
          <ac:chgData name="Knut Refsdal" userId="1353ad26-469d-4b70-981c-3ad099c2f48c" providerId="ADAL" clId="{2407D764-BFC5-4B6B-AE64-3C3EC60B46C8}" dt="2020-12-06T10:16:31.968" v="52" actId="14100"/>
          <ac:picMkLst>
            <pc:docMk/>
            <pc:sldMk cId="291129166" sldId="510"/>
            <ac:picMk id="5" creationId="{4B14FDC1-17A8-4146-980E-290FBB99FF3B}"/>
          </ac:picMkLst>
        </pc:picChg>
      </pc:sldChg>
      <pc:sldChg chg="modSp del">
        <pc:chgData name="Knut Refsdal" userId="1353ad26-469d-4b70-981c-3ad099c2f48c" providerId="ADAL" clId="{2407D764-BFC5-4B6B-AE64-3C3EC60B46C8}" dt="2020-12-06T10:16:41.692" v="54" actId="14100"/>
        <pc:sldMkLst>
          <pc:docMk/>
          <pc:sldMk cId="3751410889" sldId="511"/>
        </pc:sldMkLst>
        <pc:picChg chg="mod">
          <ac:chgData name="Knut Refsdal" userId="1353ad26-469d-4b70-981c-3ad099c2f48c" providerId="ADAL" clId="{2407D764-BFC5-4B6B-AE64-3C3EC60B46C8}" dt="2020-12-06T10:16:41.692" v="54" actId="14100"/>
          <ac:picMkLst>
            <pc:docMk/>
            <pc:sldMk cId="3751410889" sldId="511"/>
            <ac:picMk id="5" creationId="{271D6868-7AFE-4432-8797-8C9595BAA9FE}"/>
          </ac:picMkLst>
        </pc:picChg>
      </pc:sldChg>
      <pc:sldChg chg="del">
        <pc:chgData name="Knut Refsdal" userId="1353ad26-469d-4b70-981c-3ad099c2f48c" providerId="ADAL" clId="{2407D764-BFC5-4B6B-AE64-3C3EC60B46C8}" dt="2020-12-05T09:35:04.882" v="3"/>
        <pc:sldMkLst>
          <pc:docMk/>
          <pc:sldMk cId="3584475539" sldId="512"/>
        </pc:sldMkLst>
      </pc:sldChg>
      <pc:sldChg chg="addSp delSp modSp add del">
        <pc:chgData name="Knut Refsdal" userId="1353ad26-469d-4b70-981c-3ad099c2f48c" providerId="ADAL" clId="{2407D764-BFC5-4B6B-AE64-3C3EC60B46C8}" dt="2020-12-06T10:19:50.224" v="102" actId="2696"/>
        <pc:sldMkLst>
          <pc:docMk/>
          <pc:sldMk cId="4226163241" sldId="512"/>
        </pc:sldMkLst>
        <pc:spChg chg="del mod">
          <ac:chgData name="Knut Refsdal" userId="1353ad26-469d-4b70-981c-3ad099c2f48c" providerId="ADAL" clId="{2407D764-BFC5-4B6B-AE64-3C3EC60B46C8}" dt="2020-12-06T10:17:43.085" v="58" actId="1032"/>
          <ac:spMkLst>
            <pc:docMk/>
            <pc:sldMk cId="4226163241" sldId="512"/>
            <ac:spMk id="3" creationId="{5399DFC0-03BC-42FA-8C77-16EE71B80DF2}"/>
          </ac:spMkLst>
        </pc:spChg>
        <pc:graphicFrameChg chg="add mod">
          <ac:chgData name="Knut Refsdal" userId="1353ad26-469d-4b70-981c-3ad099c2f48c" providerId="ADAL" clId="{2407D764-BFC5-4B6B-AE64-3C3EC60B46C8}" dt="2020-12-06T10:18:57.352" v="101" actId="14100"/>
          <ac:graphicFrameMkLst>
            <pc:docMk/>
            <pc:sldMk cId="4226163241" sldId="512"/>
            <ac:graphicFrameMk id="4" creationId="{6AA38631-DE7E-44D8-A271-35A9ECFAC53C}"/>
          </ac:graphicFrameMkLst>
        </pc:graphicFrameChg>
      </pc:sldChg>
      <pc:sldChg chg="del">
        <pc:chgData name="Knut Refsdal" userId="1353ad26-469d-4b70-981c-3ad099c2f48c" providerId="ADAL" clId="{2407D764-BFC5-4B6B-AE64-3C3EC60B46C8}" dt="2020-12-05T09:35:04.882" v="3"/>
        <pc:sldMkLst>
          <pc:docMk/>
          <pc:sldMk cId="440618159" sldId="513"/>
        </pc:sldMkLst>
      </pc:sldChg>
    </pc:docChg>
  </pc:docChgLst>
  <pc:docChgLst>
    <pc:chgData name="Knut Refsdal" userId="1353ad26-469d-4b70-981c-3ad099c2f48c" providerId="ADAL" clId="{45A1BC65-3AC0-4BF8-9108-0DE89D389C7F}"/>
    <pc:docChg chg="undo custSel delSld modSld">
      <pc:chgData name="Knut Refsdal" userId="1353ad26-469d-4b70-981c-3ad099c2f48c" providerId="ADAL" clId="{45A1BC65-3AC0-4BF8-9108-0DE89D389C7F}" dt="2023-05-31T18:41:54.520" v="91" actId="255"/>
      <pc:docMkLst>
        <pc:docMk/>
      </pc:docMkLst>
      <pc:sldChg chg="addSp delSp modSp mod setBg addAnim delAnim setClrOvrMap">
        <pc:chgData name="Knut Refsdal" userId="1353ad26-469d-4b70-981c-3ad099c2f48c" providerId="ADAL" clId="{45A1BC65-3AC0-4BF8-9108-0DE89D389C7F}" dt="2023-05-31T18:41:54.520" v="91" actId="255"/>
        <pc:sldMkLst>
          <pc:docMk/>
          <pc:sldMk cId="49071411" sldId="256"/>
        </pc:sldMkLst>
        <pc:spChg chg="mod ord">
          <ac:chgData name="Knut Refsdal" userId="1353ad26-469d-4b70-981c-3ad099c2f48c" providerId="ADAL" clId="{45A1BC65-3AC0-4BF8-9108-0DE89D389C7F}" dt="2023-05-31T18:41:54.520" v="91" actId="255"/>
          <ac:spMkLst>
            <pc:docMk/>
            <pc:sldMk cId="49071411" sldId="256"/>
            <ac:spMk id="2" creationId="{10F8A197-4675-4F10-8FBB-313045E9F773}"/>
          </ac:spMkLst>
        </pc:spChg>
        <pc:spChg chg="add del">
          <ac:chgData name="Knut Refsdal" userId="1353ad26-469d-4b70-981c-3ad099c2f48c" providerId="ADAL" clId="{45A1BC65-3AC0-4BF8-9108-0DE89D389C7F}" dt="2023-05-31T18:36:52.821" v="43" actId="26606"/>
          <ac:spMkLst>
            <pc:docMk/>
            <pc:sldMk cId="49071411" sldId="256"/>
            <ac:spMk id="99" creationId="{AAD8F19F-4A55-467B-BED0-8837659A90A4}"/>
          </ac:spMkLst>
        </pc:spChg>
        <pc:spChg chg="add del">
          <ac:chgData name="Knut Refsdal" userId="1353ad26-469d-4b70-981c-3ad099c2f48c" providerId="ADAL" clId="{45A1BC65-3AC0-4BF8-9108-0DE89D389C7F}" dt="2023-05-31T18:36:31.725" v="33" actId="26606"/>
          <ac:spMkLst>
            <pc:docMk/>
            <pc:sldMk cId="49071411" sldId="256"/>
            <ac:spMk id="104" creationId="{A5A17FC0-D416-4C8B-A9E6-5924D352B986}"/>
          </ac:spMkLst>
        </pc:spChg>
        <pc:spChg chg="add del">
          <ac:chgData name="Knut Refsdal" userId="1353ad26-469d-4b70-981c-3ad099c2f48c" providerId="ADAL" clId="{45A1BC65-3AC0-4BF8-9108-0DE89D389C7F}" dt="2023-05-31T18:36:37.359" v="35" actId="26606"/>
          <ac:spMkLst>
            <pc:docMk/>
            <pc:sldMk cId="49071411" sldId="256"/>
            <ac:spMk id="116" creationId="{3634A21A-3D5D-4DFA-99F4-16A031986540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18" creationId="{0C498D70-E3F3-491D-AD66-F47DEC818355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19" creationId="{593AFE2C-42B2-4C01-B3C4-EFFC4FA674D2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20" creationId="{59C1EA7D-CC54-4A0A-B26F-2D24CAF26639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21" creationId="{8791BC3C-724D-4C71-96CA-E85CE9C86537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22" creationId="{6F813F29-DA0C-4A27-95C9-47F5D069002C}"/>
          </ac:spMkLst>
        </pc:spChg>
        <pc:spChg chg="add del">
          <ac:chgData name="Knut Refsdal" userId="1353ad26-469d-4b70-981c-3ad099c2f48c" providerId="ADAL" clId="{45A1BC65-3AC0-4BF8-9108-0DE89D389C7F}" dt="2023-05-31T18:36:41.154" v="37" actId="26606"/>
          <ac:spMkLst>
            <pc:docMk/>
            <pc:sldMk cId="49071411" sldId="256"/>
            <ac:spMk id="123" creationId="{39F66804-1CC4-4C70-B440-D0033952B189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25" creationId="{F6E384F5-137A-40B1-97F0-694CC6ECD59C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26" creationId="{9DBC4630-03DA-474F-BBCB-BA3AE6B317A4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27" creationId="{78418A25-6EAC-4140-BFE6-284E1925B5EE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28" creationId="{C20267F5-D4E6-477A-A590-81F2ABD1B862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29" creationId="{6B9D64DB-4D5C-4A91-B45F-F301E3174F9F}"/>
          </ac:spMkLst>
        </pc:spChg>
        <pc:spChg chg="add del">
          <ac:chgData name="Knut Refsdal" userId="1353ad26-469d-4b70-981c-3ad099c2f48c" providerId="ADAL" clId="{45A1BC65-3AC0-4BF8-9108-0DE89D389C7F}" dt="2023-05-31T18:36:49.914" v="39" actId="26606"/>
          <ac:spMkLst>
            <pc:docMk/>
            <pc:sldMk cId="49071411" sldId="256"/>
            <ac:spMk id="130" creationId="{CB14CE1B-4BC5-4EF2-BE3D-05E4F580B3DB}"/>
          </ac:spMkLst>
        </pc:spChg>
        <pc:spChg chg="add del">
          <ac:chgData name="Knut Refsdal" userId="1353ad26-469d-4b70-981c-3ad099c2f48c" providerId="ADAL" clId="{45A1BC65-3AC0-4BF8-9108-0DE89D389C7F}" dt="2023-05-31T18:36:52.805" v="42" actId="26606"/>
          <ac:spMkLst>
            <pc:docMk/>
            <pc:sldMk cId="49071411" sldId="256"/>
            <ac:spMk id="132" creationId="{F6E384F5-137A-40B1-97F0-694CC6ECD59C}"/>
          </ac:spMkLst>
        </pc:spChg>
        <pc:spChg chg="add del">
          <ac:chgData name="Knut Refsdal" userId="1353ad26-469d-4b70-981c-3ad099c2f48c" providerId="ADAL" clId="{45A1BC65-3AC0-4BF8-9108-0DE89D389C7F}" dt="2023-05-31T18:36:52.805" v="42" actId="26606"/>
          <ac:spMkLst>
            <pc:docMk/>
            <pc:sldMk cId="49071411" sldId="256"/>
            <ac:spMk id="133" creationId="{9DBC4630-03DA-474F-BBCB-BA3AE6B317A4}"/>
          </ac:spMkLst>
        </pc:spChg>
        <pc:spChg chg="add del">
          <ac:chgData name="Knut Refsdal" userId="1353ad26-469d-4b70-981c-3ad099c2f48c" providerId="ADAL" clId="{45A1BC65-3AC0-4BF8-9108-0DE89D389C7F}" dt="2023-05-31T18:36:52.805" v="42" actId="26606"/>
          <ac:spMkLst>
            <pc:docMk/>
            <pc:sldMk cId="49071411" sldId="256"/>
            <ac:spMk id="134" creationId="{78418A25-6EAC-4140-BFE6-284E1925B5EE}"/>
          </ac:spMkLst>
        </pc:spChg>
        <pc:spChg chg="add del">
          <ac:chgData name="Knut Refsdal" userId="1353ad26-469d-4b70-981c-3ad099c2f48c" providerId="ADAL" clId="{45A1BC65-3AC0-4BF8-9108-0DE89D389C7F}" dt="2023-05-31T18:36:52.805" v="42" actId="26606"/>
          <ac:spMkLst>
            <pc:docMk/>
            <pc:sldMk cId="49071411" sldId="256"/>
            <ac:spMk id="135" creationId="{6B9D64DB-4D5C-4A91-B45F-F301E3174F9F}"/>
          </ac:spMkLst>
        </pc:spChg>
        <pc:spChg chg="add del">
          <ac:chgData name="Knut Refsdal" userId="1353ad26-469d-4b70-981c-3ad099c2f48c" providerId="ADAL" clId="{45A1BC65-3AC0-4BF8-9108-0DE89D389C7F}" dt="2023-05-31T18:36:52.805" v="42" actId="26606"/>
          <ac:spMkLst>
            <pc:docMk/>
            <pc:sldMk cId="49071411" sldId="256"/>
            <ac:spMk id="136" creationId="{CB14CE1B-4BC5-4EF2-BE3D-05E4F580B3DB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38" creationId="{F6E384F5-137A-40B1-97F0-694CC6ECD59C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39" creationId="{9DBC4630-03DA-474F-BBCB-BA3AE6B317A4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40" creationId="{78418A25-6EAC-4140-BFE6-284E1925B5EE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41" creationId="{C20267F5-D4E6-477A-A590-81F2ABD1B862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42" creationId="{6B9D64DB-4D5C-4A91-B45F-F301E3174F9F}"/>
          </ac:spMkLst>
        </pc:spChg>
        <pc:spChg chg="add del">
          <ac:chgData name="Knut Refsdal" userId="1353ad26-469d-4b70-981c-3ad099c2f48c" providerId="ADAL" clId="{45A1BC65-3AC0-4BF8-9108-0DE89D389C7F}" dt="2023-05-31T18:37:24.355" v="48" actId="26606"/>
          <ac:spMkLst>
            <pc:docMk/>
            <pc:sldMk cId="49071411" sldId="256"/>
            <ac:spMk id="143" creationId="{CB14CE1B-4BC5-4EF2-BE3D-05E4F580B3DB}"/>
          </ac:spMkLst>
        </pc:spChg>
        <pc:spChg chg="add del">
          <ac:chgData name="Knut Refsdal" userId="1353ad26-469d-4b70-981c-3ad099c2f48c" providerId="ADAL" clId="{45A1BC65-3AC0-4BF8-9108-0DE89D389C7F}" dt="2023-05-31T18:40:14.353" v="77" actId="26606"/>
          <ac:spMkLst>
            <pc:docMk/>
            <pc:sldMk cId="49071411" sldId="256"/>
            <ac:spMk id="148" creationId="{72018E1B-E0B9-4440-AFF3-4112E50A2763}"/>
          </ac:spMkLst>
        </pc:spChg>
        <pc:spChg chg="add del">
          <ac:chgData name="Knut Refsdal" userId="1353ad26-469d-4b70-981c-3ad099c2f48c" providerId="ADAL" clId="{45A1BC65-3AC0-4BF8-9108-0DE89D389C7F}" dt="2023-05-31T18:40:44.697" v="85" actId="26606"/>
          <ac:spMkLst>
            <pc:docMk/>
            <pc:sldMk cId="49071411" sldId="256"/>
            <ac:spMk id="153" creationId="{7A7E6B6D-2F84-4166-9F4D-FFA0E086077B}"/>
          </ac:spMkLst>
        </pc:spChg>
        <pc:spChg chg="add del">
          <ac:chgData name="Knut Refsdal" userId="1353ad26-469d-4b70-981c-3ad099c2f48c" providerId="ADAL" clId="{45A1BC65-3AC0-4BF8-9108-0DE89D389C7F}" dt="2023-05-31T18:40:44.697" v="85" actId="26606"/>
          <ac:spMkLst>
            <pc:docMk/>
            <pc:sldMk cId="49071411" sldId="256"/>
            <ac:spMk id="155" creationId="{F540AD87-30B2-4359-A33A-86D9F59E3709}"/>
          </ac:spMkLst>
        </pc:spChg>
        <pc:spChg chg="add del">
          <ac:chgData name="Knut Refsdal" userId="1353ad26-469d-4b70-981c-3ad099c2f48c" providerId="ADAL" clId="{45A1BC65-3AC0-4BF8-9108-0DE89D389C7F}" dt="2023-05-31T18:40:44.697" v="85" actId="26606"/>
          <ac:spMkLst>
            <pc:docMk/>
            <pc:sldMk cId="49071411" sldId="256"/>
            <ac:spMk id="157" creationId="{D411CC74-416E-4F21-A559-C8B7905D9E36}"/>
          </ac:spMkLst>
        </pc:spChg>
        <pc:spChg chg="add del">
          <ac:chgData name="Knut Refsdal" userId="1353ad26-469d-4b70-981c-3ad099c2f48c" providerId="ADAL" clId="{45A1BC65-3AC0-4BF8-9108-0DE89D389C7F}" dt="2023-05-31T18:40:41.725" v="82" actId="26606"/>
          <ac:spMkLst>
            <pc:docMk/>
            <pc:sldMk cId="49071411" sldId="256"/>
            <ac:spMk id="162" creationId="{72018E1B-E0B9-4440-AFF3-4112E50A2763}"/>
          </ac:spMkLst>
        </pc:spChg>
        <pc:spChg chg="add del">
          <ac:chgData name="Knut Refsdal" userId="1353ad26-469d-4b70-981c-3ad099c2f48c" providerId="ADAL" clId="{45A1BC65-3AC0-4BF8-9108-0DE89D389C7F}" dt="2023-05-31T18:40:44.697" v="84" actId="26606"/>
          <ac:spMkLst>
            <pc:docMk/>
            <pc:sldMk cId="49071411" sldId="256"/>
            <ac:spMk id="164" creationId="{3B47FC9C-2ED3-4100-A4EF-E8CDFEE106C9}"/>
          </ac:spMkLst>
        </pc:spChg>
        <pc:spChg chg="add">
          <ac:chgData name="Knut Refsdal" userId="1353ad26-469d-4b70-981c-3ad099c2f48c" providerId="ADAL" clId="{45A1BC65-3AC0-4BF8-9108-0DE89D389C7F}" dt="2023-05-31T18:40:44.697" v="85" actId="26606"/>
          <ac:spMkLst>
            <pc:docMk/>
            <pc:sldMk cId="49071411" sldId="256"/>
            <ac:spMk id="166" creationId="{72018E1B-E0B9-4440-AFF3-4112E50A2763}"/>
          </ac:spMkLst>
        </pc:spChg>
        <pc:picChg chg="mod ord">
          <ac:chgData name="Knut Refsdal" userId="1353ad26-469d-4b70-981c-3ad099c2f48c" providerId="ADAL" clId="{45A1BC65-3AC0-4BF8-9108-0DE89D389C7F}" dt="2023-05-31T18:40:44.697" v="85" actId="26606"/>
          <ac:picMkLst>
            <pc:docMk/>
            <pc:sldMk cId="49071411" sldId="256"/>
            <ac:picMk id="4" creationId="{650E380A-628F-4E49-8EDC-14B376B266DC}"/>
          </ac:picMkLst>
        </pc:picChg>
        <pc:picChg chg="mod ord">
          <ac:chgData name="Knut Refsdal" userId="1353ad26-469d-4b70-981c-3ad099c2f48c" providerId="ADAL" clId="{45A1BC65-3AC0-4BF8-9108-0DE89D389C7F}" dt="2023-05-31T18:40:44.697" v="85" actId="26606"/>
          <ac:picMkLst>
            <pc:docMk/>
            <pc:sldMk cId="49071411" sldId="256"/>
            <ac:picMk id="6" creationId="{1EB1C3E2-3388-4532-8E98-29C1FFFF4D6F}"/>
          </ac:picMkLst>
        </pc:picChg>
        <pc:picChg chg="mod ord">
          <ac:chgData name="Knut Refsdal" userId="1353ad26-469d-4b70-981c-3ad099c2f48c" providerId="ADAL" clId="{45A1BC65-3AC0-4BF8-9108-0DE89D389C7F}" dt="2023-05-31T18:41:12.234" v="87" actId="14826"/>
          <ac:picMkLst>
            <pc:docMk/>
            <pc:sldMk cId="49071411" sldId="256"/>
            <ac:picMk id="8" creationId="{E6F0764B-B589-4559-A4FE-5C88BE9058E3}"/>
          </ac:picMkLst>
        </pc:picChg>
        <pc:picChg chg="mod ord">
          <ac:chgData name="Knut Refsdal" userId="1353ad26-469d-4b70-981c-3ad099c2f48c" providerId="ADAL" clId="{45A1BC65-3AC0-4BF8-9108-0DE89D389C7F}" dt="2023-05-31T18:40:44.697" v="85" actId="26606"/>
          <ac:picMkLst>
            <pc:docMk/>
            <pc:sldMk cId="49071411" sldId="256"/>
            <ac:picMk id="10" creationId="{B1A6058A-13CF-4A49-B2E8-65F775101CE8}"/>
          </ac:picMkLst>
        </pc:picChg>
        <pc:picChg chg="mod ord">
          <ac:chgData name="Knut Refsdal" userId="1353ad26-469d-4b70-981c-3ad099c2f48c" providerId="ADAL" clId="{45A1BC65-3AC0-4BF8-9108-0DE89D389C7F}" dt="2023-05-31T18:40:44.697" v="85" actId="26606"/>
          <ac:picMkLst>
            <pc:docMk/>
            <pc:sldMk cId="49071411" sldId="256"/>
            <ac:picMk id="12" creationId="{BDA21494-B0E0-4E66-B32A-7B8EA062ECAB}"/>
          </ac:picMkLst>
        </pc:picChg>
        <pc:picChg chg="mod ord">
          <ac:chgData name="Knut Refsdal" userId="1353ad26-469d-4b70-981c-3ad099c2f48c" providerId="ADAL" clId="{45A1BC65-3AC0-4BF8-9108-0DE89D389C7F}" dt="2023-05-31T18:40:44.697" v="85" actId="26606"/>
          <ac:picMkLst>
            <pc:docMk/>
            <pc:sldMk cId="49071411" sldId="256"/>
            <ac:picMk id="18" creationId="{8238BA74-78B4-4808-9DB4-D3382346875F}"/>
          </ac:picMkLst>
        </pc:picChg>
        <pc:cxnChg chg="add del">
          <ac:chgData name="Knut Refsdal" userId="1353ad26-469d-4b70-981c-3ad099c2f48c" providerId="ADAL" clId="{45A1BC65-3AC0-4BF8-9108-0DE89D389C7F}" dt="2023-05-31T18:36:31.725" v="33" actId="26606"/>
          <ac:cxnSpMkLst>
            <pc:docMk/>
            <pc:sldMk cId="49071411" sldId="256"/>
            <ac:cxnSpMk id="106" creationId="{982DC870-E8E5-4050-B10C-CC24FC67E50A}"/>
          </ac:cxnSpMkLst>
        </pc:cxnChg>
        <pc:cxnChg chg="add del">
          <ac:chgData name="Knut Refsdal" userId="1353ad26-469d-4b70-981c-3ad099c2f48c" providerId="ADAL" clId="{45A1BC65-3AC0-4BF8-9108-0DE89D389C7F}" dt="2023-05-31T18:36:31.725" v="33" actId="26606"/>
          <ac:cxnSpMkLst>
            <pc:docMk/>
            <pc:sldMk cId="49071411" sldId="256"/>
            <ac:cxnSpMk id="108" creationId="{FF76A74F-C283-4DED-BD4D-086753B7CB00}"/>
          </ac:cxnSpMkLst>
        </pc:cxnChg>
        <pc:cxnChg chg="add del">
          <ac:chgData name="Knut Refsdal" userId="1353ad26-469d-4b70-981c-3ad099c2f48c" providerId="ADAL" clId="{45A1BC65-3AC0-4BF8-9108-0DE89D389C7F}" dt="2023-05-31T18:36:31.725" v="33" actId="26606"/>
          <ac:cxnSpMkLst>
            <pc:docMk/>
            <pc:sldMk cId="49071411" sldId="256"/>
            <ac:cxnSpMk id="110" creationId="{3B2791FB-B2F7-4BBE-B8D8-74C37FF9E85C}"/>
          </ac:cxnSpMkLst>
        </pc:cxnChg>
        <pc:cxnChg chg="add del">
          <ac:chgData name="Knut Refsdal" userId="1353ad26-469d-4b70-981c-3ad099c2f48c" providerId="ADAL" clId="{45A1BC65-3AC0-4BF8-9108-0DE89D389C7F}" dt="2023-05-31T18:36:31.725" v="33" actId="26606"/>
          <ac:cxnSpMkLst>
            <pc:docMk/>
            <pc:sldMk cId="49071411" sldId="256"/>
            <ac:cxnSpMk id="112" creationId="{9891B5DE-6811-4844-BB18-472A3F360EE5}"/>
          </ac:cxnSpMkLst>
        </pc:cxnChg>
        <pc:cxnChg chg="add del">
          <ac:chgData name="Knut Refsdal" userId="1353ad26-469d-4b70-981c-3ad099c2f48c" providerId="ADAL" clId="{45A1BC65-3AC0-4BF8-9108-0DE89D389C7F}" dt="2023-05-31T18:36:31.725" v="33" actId="26606"/>
          <ac:cxnSpMkLst>
            <pc:docMk/>
            <pc:sldMk cId="49071411" sldId="256"/>
            <ac:cxnSpMk id="114" creationId="{77A9CA3A-7216-41E0-B3CD-058077FD396D}"/>
          </ac:cxnSpMkLst>
        </pc:cxnChg>
      </pc:sldChg>
      <pc:sldChg chg="del">
        <pc:chgData name="Knut Refsdal" userId="1353ad26-469d-4b70-981c-3ad099c2f48c" providerId="ADAL" clId="{45A1BC65-3AC0-4BF8-9108-0DE89D389C7F}" dt="2023-05-31T18:35:21.442" v="31" actId="2696"/>
        <pc:sldMkLst>
          <pc:docMk/>
          <pc:sldMk cId="823890465" sldId="514"/>
        </pc:sldMkLst>
      </pc:sldChg>
    </pc:docChg>
  </pc:docChgLst>
  <pc:docChgLst>
    <pc:chgData name="Knut Refsdal" userId="1353ad26-469d-4b70-981c-3ad099c2f48c" providerId="ADAL" clId="{D06EA73B-2CEB-4AAC-954B-0869683087A2}"/>
    <pc:docChg chg="undo custSel addSld modSld">
      <pc:chgData name="Knut Refsdal" userId="1353ad26-469d-4b70-981c-3ad099c2f48c" providerId="ADAL" clId="{D06EA73B-2CEB-4AAC-954B-0869683087A2}" dt="2021-02-08T22:51:42.855" v="374" actId="1076"/>
      <pc:docMkLst>
        <pc:docMk/>
      </pc:docMkLst>
      <pc:sldChg chg="addSp delSp modSp new mod">
        <pc:chgData name="Knut Refsdal" userId="1353ad26-469d-4b70-981c-3ad099c2f48c" providerId="ADAL" clId="{D06EA73B-2CEB-4AAC-954B-0869683087A2}" dt="2021-02-08T20:01:02.852" v="69" actId="14100"/>
        <pc:sldMkLst>
          <pc:docMk/>
          <pc:sldMk cId="2679851820" sldId="514"/>
        </pc:sldMkLst>
        <pc:spChg chg="del">
          <ac:chgData name="Knut Refsdal" userId="1353ad26-469d-4b70-981c-3ad099c2f48c" providerId="ADAL" clId="{D06EA73B-2CEB-4AAC-954B-0869683087A2}" dt="2021-02-08T19:58:10.296" v="23" actId="931"/>
          <ac:spMkLst>
            <pc:docMk/>
            <pc:sldMk cId="2679851820" sldId="514"/>
            <ac:spMk id="3" creationId="{17753412-562F-45B3-8AAE-E96C19690DEE}"/>
          </ac:spMkLst>
        </pc:spChg>
        <pc:picChg chg="add mod">
          <ac:chgData name="Knut Refsdal" userId="1353ad26-469d-4b70-981c-3ad099c2f48c" providerId="ADAL" clId="{D06EA73B-2CEB-4AAC-954B-0869683087A2}" dt="2021-02-08T19:58:19.708" v="28" actId="14100"/>
          <ac:picMkLst>
            <pc:docMk/>
            <pc:sldMk cId="2679851820" sldId="514"/>
            <ac:picMk id="5" creationId="{A1901061-DEE1-4054-84C2-6C7789872586}"/>
          </ac:picMkLst>
        </pc:picChg>
        <pc:picChg chg="add mod">
          <ac:chgData name="Knut Refsdal" userId="1353ad26-469d-4b70-981c-3ad099c2f48c" providerId="ADAL" clId="{D06EA73B-2CEB-4AAC-954B-0869683087A2}" dt="2021-02-08T20:01:02.852" v="69" actId="14100"/>
          <ac:picMkLst>
            <pc:docMk/>
            <pc:sldMk cId="2679851820" sldId="514"/>
            <ac:picMk id="7" creationId="{502A05B8-6D6F-486D-9192-735B0D576015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0:07:42.473" v="122" actId="14100"/>
        <pc:sldMkLst>
          <pc:docMk/>
          <pc:sldMk cId="2871567606" sldId="515"/>
        </pc:sldMkLst>
        <pc:spChg chg="del">
          <ac:chgData name="Knut Refsdal" userId="1353ad26-469d-4b70-981c-3ad099c2f48c" providerId="ADAL" clId="{D06EA73B-2CEB-4AAC-954B-0869683087A2}" dt="2021-02-08T19:58:31.685" v="29" actId="931"/>
          <ac:spMkLst>
            <pc:docMk/>
            <pc:sldMk cId="2871567606" sldId="515"/>
            <ac:spMk id="3" creationId="{99E539E4-B73D-4AAD-837F-DF0CE44466DA}"/>
          </ac:spMkLst>
        </pc:spChg>
        <pc:spChg chg="add del">
          <ac:chgData name="Knut Refsdal" userId="1353ad26-469d-4b70-981c-3ad099c2f48c" providerId="ADAL" clId="{D06EA73B-2CEB-4AAC-954B-0869683087A2}" dt="2021-02-08T19:59:56.907" v="52" actId="22"/>
          <ac:spMkLst>
            <pc:docMk/>
            <pc:sldMk cId="2871567606" sldId="515"/>
            <ac:spMk id="7" creationId="{3CEF8F68-0433-4CCF-AB9A-BE462580D0DF}"/>
          </ac:spMkLst>
        </pc:spChg>
        <pc:spChg chg="add del mod">
          <ac:chgData name="Knut Refsdal" userId="1353ad26-469d-4b70-981c-3ad099c2f48c" providerId="ADAL" clId="{D06EA73B-2CEB-4AAC-954B-0869683087A2}" dt="2021-02-08T20:07:04.392" v="113" actId="931"/>
          <ac:spMkLst>
            <pc:docMk/>
            <pc:sldMk cId="2871567606" sldId="515"/>
            <ac:spMk id="12" creationId="{A1768CBF-66D7-4753-A3D5-778DCB052471}"/>
          </ac:spMkLst>
        </pc:spChg>
        <pc:picChg chg="add del mod">
          <ac:chgData name="Knut Refsdal" userId="1353ad26-469d-4b70-981c-3ad099c2f48c" providerId="ADAL" clId="{D06EA73B-2CEB-4AAC-954B-0869683087A2}" dt="2021-02-08T20:06:17.681" v="107" actId="21"/>
          <ac:picMkLst>
            <pc:docMk/>
            <pc:sldMk cId="2871567606" sldId="515"/>
            <ac:picMk id="5" creationId="{9BA48CAE-B675-48FE-B2CA-3783764BC508}"/>
          </ac:picMkLst>
        </pc:picChg>
        <pc:picChg chg="add mod">
          <ac:chgData name="Knut Refsdal" userId="1353ad26-469d-4b70-981c-3ad099c2f48c" providerId="ADAL" clId="{D06EA73B-2CEB-4AAC-954B-0869683087A2}" dt="2021-02-08T20:00:25.370" v="60" actId="14100"/>
          <ac:picMkLst>
            <pc:docMk/>
            <pc:sldMk cId="2871567606" sldId="515"/>
            <ac:picMk id="9" creationId="{81747B32-348B-410D-AD79-D428C4F18B25}"/>
          </ac:picMkLst>
        </pc:picChg>
        <pc:picChg chg="add mod ord">
          <ac:chgData name="Knut Refsdal" userId="1353ad26-469d-4b70-981c-3ad099c2f48c" providerId="ADAL" clId="{D06EA73B-2CEB-4AAC-954B-0869683087A2}" dt="2021-02-08T20:06:49.308" v="112" actId="167"/>
          <ac:picMkLst>
            <pc:docMk/>
            <pc:sldMk cId="2871567606" sldId="515"/>
            <ac:picMk id="10" creationId="{7FF82414-9138-46A8-9BEE-B61BBABA8708}"/>
          </ac:picMkLst>
        </pc:picChg>
        <pc:picChg chg="add mod">
          <ac:chgData name="Knut Refsdal" userId="1353ad26-469d-4b70-981c-3ad099c2f48c" providerId="ADAL" clId="{D06EA73B-2CEB-4AAC-954B-0869683087A2}" dt="2021-02-08T20:07:42.473" v="122" actId="14100"/>
          <ac:picMkLst>
            <pc:docMk/>
            <pc:sldMk cId="2871567606" sldId="515"/>
            <ac:picMk id="14" creationId="{609FBE8A-A007-4B8A-9664-F7D6D49D538B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19:59:46.027" v="50" actId="1076"/>
        <pc:sldMkLst>
          <pc:docMk/>
          <pc:sldMk cId="3633551043" sldId="516"/>
        </pc:sldMkLst>
        <pc:spChg chg="del">
          <ac:chgData name="Knut Refsdal" userId="1353ad26-469d-4b70-981c-3ad099c2f48c" providerId="ADAL" clId="{D06EA73B-2CEB-4AAC-954B-0869683087A2}" dt="2021-02-08T19:59:12.832" v="38" actId="931"/>
          <ac:spMkLst>
            <pc:docMk/>
            <pc:sldMk cId="3633551043" sldId="516"/>
            <ac:spMk id="3" creationId="{31795D3B-9FE4-477C-8C31-12D4FD160DF5}"/>
          </ac:spMkLst>
        </pc:spChg>
        <pc:picChg chg="add mod">
          <ac:chgData name="Knut Refsdal" userId="1353ad26-469d-4b70-981c-3ad099c2f48c" providerId="ADAL" clId="{D06EA73B-2CEB-4AAC-954B-0869683087A2}" dt="2021-02-08T19:59:21.230" v="43" actId="14100"/>
          <ac:picMkLst>
            <pc:docMk/>
            <pc:sldMk cId="3633551043" sldId="516"/>
            <ac:picMk id="5" creationId="{1BCF01D8-357A-482A-B8C3-8851EDE6A910}"/>
          </ac:picMkLst>
        </pc:picChg>
        <pc:picChg chg="add mod">
          <ac:chgData name="Knut Refsdal" userId="1353ad26-469d-4b70-981c-3ad099c2f48c" providerId="ADAL" clId="{D06EA73B-2CEB-4AAC-954B-0869683087A2}" dt="2021-02-08T19:59:46.027" v="50" actId="1076"/>
          <ac:picMkLst>
            <pc:docMk/>
            <pc:sldMk cId="3633551043" sldId="516"/>
            <ac:picMk id="7" creationId="{F66C0274-C94E-4782-8639-BB7D62A94C2D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4:11.470" v="255" actId="1076"/>
        <pc:sldMkLst>
          <pc:docMk/>
          <pc:sldMk cId="2301050151" sldId="517"/>
        </pc:sldMkLst>
        <pc:spChg chg="del">
          <ac:chgData name="Knut Refsdal" userId="1353ad26-469d-4b70-981c-3ad099c2f48c" providerId="ADAL" clId="{D06EA73B-2CEB-4AAC-954B-0869683087A2}" dt="2021-02-08T22:32:12.456" v="123" actId="931"/>
          <ac:spMkLst>
            <pc:docMk/>
            <pc:sldMk cId="2301050151" sldId="517"/>
            <ac:spMk id="3" creationId="{54E4C3DD-F63F-470B-803C-9BA34E58322B}"/>
          </ac:spMkLst>
        </pc:spChg>
        <pc:picChg chg="add mod">
          <ac:chgData name="Knut Refsdal" userId="1353ad26-469d-4b70-981c-3ad099c2f48c" providerId="ADAL" clId="{D06EA73B-2CEB-4AAC-954B-0869683087A2}" dt="2021-02-08T22:37:27.290" v="181" actId="14100"/>
          <ac:picMkLst>
            <pc:docMk/>
            <pc:sldMk cId="2301050151" sldId="517"/>
            <ac:picMk id="5" creationId="{202AD130-C69E-4C41-A6CB-5373C2B55D98}"/>
          </ac:picMkLst>
        </pc:picChg>
        <pc:picChg chg="add mod">
          <ac:chgData name="Knut Refsdal" userId="1353ad26-469d-4b70-981c-3ad099c2f48c" providerId="ADAL" clId="{D06EA73B-2CEB-4AAC-954B-0869683087A2}" dt="2021-02-08T22:44:11.470" v="255" actId="1076"/>
          <ac:picMkLst>
            <pc:docMk/>
            <pc:sldMk cId="2301050151" sldId="517"/>
            <ac:picMk id="7" creationId="{EE729E1D-D544-46FA-B142-9357D12899A4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4:40.269" v="261" actId="1076"/>
        <pc:sldMkLst>
          <pc:docMk/>
          <pc:sldMk cId="2044281870" sldId="518"/>
        </pc:sldMkLst>
        <pc:spChg chg="del">
          <ac:chgData name="Knut Refsdal" userId="1353ad26-469d-4b70-981c-3ad099c2f48c" providerId="ADAL" clId="{D06EA73B-2CEB-4AAC-954B-0869683087A2}" dt="2021-02-08T22:32:27.509" v="125" actId="931"/>
          <ac:spMkLst>
            <pc:docMk/>
            <pc:sldMk cId="2044281870" sldId="518"/>
            <ac:spMk id="3" creationId="{C7AA45C2-23ED-4B7A-8F56-599AFF2CDE38}"/>
          </ac:spMkLst>
        </pc:spChg>
        <pc:picChg chg="add mod">
          <ac:chgData name="Knut Refsdal" userId="1353ad26-469d-4b70-981c-3ad099c2f48c" providerId="ADAL" clId="{D06EA73B-2CEB-4AAC-954B-0869683087A2}" dt="2021-02-08T22:37:39.632" v="184" actId="14100"/>
          <ac:picMkLst>
            <pc:docMk/>
            <pc:sldMk cId="2044281870" sldId="518"/>
            <ac:picMk id="5" creationId="{520E4AD4-EE3A-4997-85DE-45454613C4FE}"/>
          </ac:picMkLst>
        </pc:picChg>
        <pc:picChg chg="add mod">
          <ac:chgData name="Knut Refsdal" userId="1353ad26-469d-4b70-981c-3ad099c2f48c" providerId="ADAL" clId="{D06EA73B-2CEB-4AAC-954B-0869683087A2}" dt="2021-02-08T22:44:40.269" v="261" actId="1076"/>
          <ac:picMkLst>
            <pc:docMk/>
            <pc:sldMk cId="2044281870" sldId="518"/>
            <ac:picMk id="7" creationId="{57990266-54F3-4E1A-A679-6C04697838D7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5:04.392" v="268" actId="1076"/>
        <pc:sldMkLst>
          <pc:docMk/>
          <pc:sldMk cId="2510709121" sldId="519"/>
        </pc:sldMkLst>
        <pc:spChg chg="del">
          <ac:chgData name="Knut Refsdal" userId="1353ad26-469d-4b70-981c-3ad099c2f48c" providerId="ADAL" clId="{D06EA73B-2CEB-4AAC-954B-0869683087A2}" dt="2021-02-08T22:32:41.426" v="128" actId="931"/>
          <ac:spMkLst>
            <pc:docMk/>
            <pc:sldMk cId="2510709121" sldId="519"/>
            <ac:spMk id="3" creationId="{7A0EFA44-7FAD-48E3-80EE-F20FF0166025}"/>
          </ac:spMkLst>
        </pc:spChg>
        <pc:picChg chg="add mod">
          <ac:chgData name="Knut Refsdal" userId="1353ad26-469d-4b70-981c-3ad099c2f48c" providerId="ADAL" clId="{D06EA73B-2CEB-4AAC-954B-0869683087A2}" dt="2021-02-08T22:37:50.205" v="187" actId="14100"/>
          <ac:picMkLst>
            <pc:docMk/>
            <pc:sldMk cId="2510709121" sldId="519"/>
            <ac:picMk id="5" creationId="{DC8B02BF-D8CD-4065-9B70-A9FFF82FF1AE}"/>
          </ac:picMkLst>
        </pc:picChg>
        <pc:picChg chg="add mod">
          <ac:chgData name="Knut Refsdal" userId="1353ad26-469d-4b70-981c-3ad099c2f48c" providerId="ADAL" clId="{D06EA73B-2CEB-4AAC-954B-0869683087A2}" dt="2021-02-08T22:45:04.392" v="268" actId="1076"/>
          <ac:picMkLst>
            <pc:docMk/>
            <pc:sldMk cId="2510709121" sldId="519"/>
            <ac:picMk id="7" creationId="{C5D599D0-F7C8-45F7-A8E8-86A8582D9016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5:35.261" v="277" actId="14100"/>
        <pc:sldMkLst>
          <pc:docMk/>
          <pc:sldMk cId="2122844248" sldId="520"/>
        </pc:sldMkLst>
        <pc:spChg chg="del">
          <ac:chgData name="Knut Refsdal" userId="1353ad26-469d-4b70-981c-3ad099c2f48c" providerId="ADAL" clId="{D06EA73B-2CEB-4AAC-954B-0869683087A2}" dt="2021-02-08T22:33:03.821" v="130" actId="931"/>
          <ac:spMkLst>
            <pc:docMk/>
            <pc:sldMk cId="2122844248" sldId="520"/>
            <ac:spMk id="3" creationId="{5A2A4A7F-957D-408D-BD37-F531B841CD4A}"/>
          </ac:spMkLst>
        </pc:spChg>
        <pc:picChg chg="add mod">
          <ac:chgData name="Knut Refsdal" userId="1353ad26-469d-4b70-981c-3ad099c2f48c" providerId="ADAL" clId="{D06EA73B-2CEB-4AAC-954B-0869683087A2}" dt="2021-02-08T22:38:01.010" v="190" actId="14100"/>
          <ac:picMkLst>
            <pc:docMk/>
            <pc:sldMk cId="2122844248" sldId="520"/>
            <ac:picMk id="5" creationId="{C727F8A8-120D-4EBF-90D9-FD413BBCF07D}"/>
          </ac:picMkLst>
        </pc:picChg>
        <pc:picChg chg="add mod">
          <ac:chgData name="Knut Refsdal" userId="1353ad26-469d-4b70-981c-3ad099c2f48c" providerId="ADAL" clId="{D06EA73B-2CEB-4AAC-954B-0869683087A2}" dt="2021-02-08T22:45:35.261" v="277" actId="14100"/>
          <ac:picMkLst>
            <pc:docMk/>
            <pc:sldMk cId="2122844248" sldId="520"/>
            <ac:picMk id="7" creationId="{BC2615CC-E82E-4B5D-9B02-05A29BA7FE1E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6:02.095" v="284" actId="1076"/>
        <pc:sldMkLst>
          <pc:docMk/>
          <pc:sldMk cId="64913182" sldId="521"/>
        </pc:sldMkLst>
        <pc:spChg chg="del">
          <ac:chgData name="Knut Refsdal" userId="1353ad26-469d-4b70-981c-3ad099c2f48c" providerId="ADAL" clId="{D06EA73B-2CEB-4AAC-954B-0869683087A2}" dt="2021-02-08T22:33:23.324" v="133" actId="931"/>
          <ac:spMkLst>
            <pc:docMk/>
            <pc:sldMk cId="64913182" sldId="521"/>
            <ac:spMk id="3" creationId="{AC3BF969-FAB7-4594-B7F7-1DB7D626F0C8}"/>
          </ac:spMkLst>
        </pc:spChg>
        <pc:picChg chg="add mod">
          <ac:chgData name="Knut Refsdal" userId="1353ad26-469d-4b70-981c-3ad099c2f48c" providerId="ADAL" clId="{D06EA73B-2CEB-4AAC-954B-0869683087A2}" dt="2021-02-08T22:38:13.891" v="193" actId="14100"/>
          <ac:picMkLst>
            <pc:docMk/>
            <pc:sldMk cId="64913182" sldId="521"/>
            <ac:picMk id="5" creationId="{1D2C325F-A683-4A6F-8408-9EACA499DB64}"/>
          </ac:picMkLst>
        </pc:picChg>
        <pc:picChg chg="add mod">
          <ac:chgData name="Knut Refsdal" userId="1353ad26-469d-4b70-981c-3ad099c2f48c" providerId="ADAL" clId="{D06EA73B-2CEB-4AAC-954B-0869683087A2}" dt="2021-02-08T22:46:02.095" v="284" actId="1076"/>
          <ac:picMkLst>
            <pc:docMk/>
            <pc:sldMk cId="64913182" sldId="521"/>
            <ac:picMk id="7" creationId="{08342266-F8D5-49B0-8F61-AC7E2A28706C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6:23.807" v="288" actId="14100"/>
        <pc:sldMkLst>
          <pc:docMk/>
          <pc:sldMk cId="1358139502" sldId="522"/>
        </pc:sldMkLst>
        <pc:spChg chg="del">
          <ac:chgData name="Knut Refsdal" userId="1353ad26-469d-4b70-981c-3ad099c2f48c" providerId="ADAL" clId="{D06EA73B-2CEB-4AAC-954B-0869683087A2}" dt="2021-02-08T22:33:36.034" v="136" actId="931"/>
          <ac:spMkLst>
            <pc:docMk/>
            <pc:sldMk cId="1358139502" sldId="522"/>
            <ac:spMk id="3" creationId="{47CDED25-60A4-484A-BEA5-BCD92FE722AD}"/>
          </ac:spMkLst>
        </pc:spChg>
        <pc:spChg chg="add del mod">
          <ac:chgData name="Knut Refsdal" userId="1353ad26-469d-4b70-981c-3ad099c2f48c" providerId="ADAL" clId="{D06EA73B-2CEB-4AAC-954B-0869683087A2}" dt="2021-02-08T22:46:18.870" v="285" actId="931"/>
          <ac:spMkLst>
            <pc:docMk/>
            <pc:sldMk cId="1358139502" sldId="522"/>
            <ac:spMk id="8" creationId="{84E28D88-7BC2-451F-9AAF-73CC13408889}"/>
          </ac:spMkLst>
        </pc:spChg>
        <pc:picChg chg="add del mod">
          <ac:chgData name="Knut Refsdal" userId="1353ad26-469d-4b70-981c-3ad099c2f48c" providerId="ADAL" clId="{D06EA73B-2CEB-4AAC-954B-0869683087A2}" dt="2021-02-08T22:42:43.207" v="241" actId="21"/>
          <ac:picMkLst>
            <pc:docMk/>
            <pc:sldMk cId="1358139502" sldId="522"/>
            <ac:picMk id="5" creationId="{21F58470-E558-433E-9EB9-0C780A9C8B1B}"/>
          </ac:picMkLst>
        </pc:picChg>
        <pc:picChg chg="add mod">
          <ac:chgData name="Knut Refsdal" userId="1353ad26-469d-4b70-981c-3ad099c2f48c" providerId="ADAL" clId="{D06EA73B-2CEB-4AAC-954B-0869683087A2}" dt="2021-02-08T22:42:54.982" v="244" actId="14100"/>
          <ac:picMkLst>
            <pc:docMk/>
            <pc:sldMk cId="1358139502" sldId="522"/>
            <ac:picMk id="6" creationId="{299E3D24-3B95-4750-BA83-373787A815D7}"/>
          </ac:picMkLst>
        </pc:picChg>
        <pc:picChg chg="add mod">
          <ac:chgData name="Knut Refsdal" userId="1353ad26-469d-4b70-981c-3ad099c2f48c" providerId="ADAL" clId="{D06EA73B-2CEB-4AAC-954B-0869683087A2}" dt="2021-02-08T22:46:23.807" v="288" actId="14100"/>
          <ac:picMkLst>
            <pc:docMk/>
            <pc:sldMk cId="1358139502" sldId="522"/>
            <ac:picMk id="10" creationId="{DA2DBE22-4E0E-431C-A033-36E1393991EC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6:43.720" v="293" actId="1076"/>
        <pc:sldMkLst>
          <pc:docMk/>
          <pc:sldMk cId="3515918117" sldId="523"/>
        </pc:sldMkLst>
        <pc:spChg chg="del">
          <ac:chgData name="Knut Refsdal" userId="1353ad26-469d-4b70-981c-3ad099c2f48c" providerId="ADAL" clId="{D06EA73B-2CEB-4AAC-954B-0869683087A2}" dt="2021-02-08T22:33:48.243" v="139" actId="931"/>
          <ac:spMkLst>
            <pc:docMk/>
            <pc:sldMk cId="3515918117" sldId="523"/>
            <ac:spMk id="3" creationId="{4E750A1C-A0EA-4301-A736-5E2CDEDF2D75}"/>
          </ac:spMkLst>
        </pc:spChg>
        <pc:picChg chg="add mod">
          <ac:chgData name="Knut Refsdal" userId="1353ad26-469d-4b70-981c-3ad099c2f48c" providerId="ADAL" clId="{D06EA73B-2CEB-4AAC-954B-0869683087A2}" dt="2021-02-08T22:38:38.137" v="199" actId="14100"/>
          <ac:picMkLst>
            <pc:docMk/>
            <pc:sldMk cId="3515918117" sldId="523"/>
            <ac:picMk id="5" creationId="{F13D664E-7D3D-4E2B-B72B-50B28D9D0AF9}"/>
          </ac:picMkLst>
        </pc:picChg>
        <pc:picChg chg="add mod">
          <ac:chgData name="Knut Refsdal" userId="1353ad26-469d-4b70-981c-3ad099c2f48c" providerId="ADAL" clId="{D06EA73B-2CEB-4AAC-954B-0869683087A2}" dt="2021-02-08T22:46:43.720" v="293" actId="1076"/>
          <ac:picMkLst>
            <pc:docMk/>
            <pc:sldMk cId="3515918117" sldId="523"/>
            <ac:picMk id="7" creationId="{7F9E19E0-C766-462E-B0B5-F7B4A052F4A2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7:06.944" v="300" actId="1076"/>
        <pc:sldMkLst>
          <pc:docMk/>
          <pc:sldMk cId="919476268" sldId="524"/>
        </pc:sldMkLst>
        <pc:spChg chg="del">
          <ac:chgData name="Knut Refsdal" userId="1353ad26-469d-4b70-981c-3ad099c2f48c" providerId="ADAL" clId="{D06EA73B-2CEB-4AAC-954B-0869683087A2}" dt="2021-02-08T22:34:03.227" v="142" actId="931"/>
          <ac:spMkLst>
            <pc:docMk/>
            <pc:sldMk cId="919476268" sldId="524"/>
            <ac:spMk id="3" creationId="{93724115-0544-4C06-8503-4D33679817D1}"/>
          </ac:spMkLst>
        </pc:spChg>
        <pc:picChg chg="add mod">
          <ac:chgData name="Knut Refsdal" userId="1353ad26-469d-4b70-981c-3ad099c2f48c" providerId="ADAL" clId="{D06EA73B-2CEB-4AAC-954B-0869683087A2}" dt="2021-02-08T22:38:48.825" v="202" actId="14100"/>
          <ac:picMkLst>
            <pc:docMk/>
            <pc:sldMk cId="919476268" sldId="524"/>
            <ac:picMk id="5" creationId="{8E82B067-5E53-4CEB-9E1E-14867514B15E}"/>
          </ac:picMkLst>
        </pc:picChg>
        <pc:picChg chg="add mod">
          <ac:chgData name="Knut Refsdal" userId="1353ad26-469d-4b70-981c-3ad099c2f48c" providerId="ADAL" clId="{D06EA73B-2CEB-4AAC-954B-0869683087A2}" dt="2021-02-08T22:47:06.944" v="300" actId="1076"/>
          <ac:picMkLst>
            <pc:docMk/>
            <pc:sldMk cId="919476268" sldId="524"/>
            <ac:picMk id="7" creationId="{65AB930F-9B35-49A8-AF09-ED86455975CF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7:30.103" v="307" actId="1076"/>
        <pc:sldMkLst>
          <pc:docMk/>
          <pc:sldMk cId="538345855" sldId="525"/>
        </pc:sldMkLst>
        <pc:spChg chg="del">
          <ac:chgData name="Knut Refsdal" userId="1353ad26-469d-4b70-981c-3ad099c2f48c" providerId="ADAL" clId="{D06EA73B-2CEB-4AAC-954B-0869683087A2}" dt="2021-02-08T22:34:15.994" v="145" actId="931"/>
          <ac:spMkLst>
            <pc:docMk/>
            <pc:sldMk cId="538345855" sldId="525"/>
            <ac:spMk id="3" creationId="{888C3997-8F4E-42E6-8D1F-B5C0D88A4157}"/>
          </ac:spMkLst>
        </pc:spChg>
        <pc:picChg chg="add mod">
          <ac:chgData name="Knut Refsdal" userId="1353ad26-469d-4b70-981c-3ad099c2f48c" providerId="ADAL" clId="{D06EA73B-2CEB-4AAC-954B-0869683087A2}" dt="2021-02-08T22:38:57.103" v="204" actId="14100"/>
          <ac:picMkLst>
            <pc:docMk/>
            <pc:sldMk cId="538345855" sldId="525"/>
            <ac:picMk id="5" creationId="{9F4E5608-8358-4451-8822-D158241700BC}"/>
          </ac:picMkLst>
        </pc:picChg>
        <pc:picChg chg="add mod">
          <ac:chgData name="Knut Refsdal" userId="1353ad26-469d-4b70-981c-3ad099c2f48c" providerId="ADAL" clId="{D06EA73B-2CEB-4AAC-954B-0869683087A2}" dt="2021-02-08T22:47:30.103" v="307" actId="1076"/>
          <ac:picMkLst>
            <pc:docMk/>
            <pc:sldMk cId="538345855" sldId="525"/>
            <ac:picMk id="7" creationId="{A7C2ABC1-CA2E-40CC-96F5-F34F2A8D7783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7:56.900" v="313" actId="14100"/>
        <pc:sldMkLst>
          <pc:docMk/>
          <pc:sldMk cId="1428854456" sldId="526"/>
        </pc:sldMkLst>
        <pc:spChg chg="del">
          <ac:chgData name="Knut Refsdal" userId="1353ad26-469d-4b70-981c-3ad099c2f48c" providerId="ADAL" clId="{D06EA73B-2CEB-4AAC-954B-0869683087A2}" dt="2021-02-08T22:34:29.257" v="147" actId="931"/>
          <ac:spMkLst>
            <pc:docMk/>
            <pc:sldMk cId="1428854456" sldId="526"/>
            <ac:spMk id="3" creationId="{D7AC5E03-6A95-402E-BE3B-95F6DCBB6C40}"/>
          </ac:spMkLst>
        </pc:spChg>
        <pc:picChg chg="add mod">
          <ac:chgData name="Knut Refsdal" userId="1353ad26-469d-4b70-981c-3ad099c2f48c" providerId="ADAL" clId="{D06EA73B-2CEB-4AAC-954B-0869683087A2}" dt="2021-02-08T22:39:06.703" v="207" actId="14100"/>
          <ac:picMkLst>
            <pc:docMk/>
            <pc:sldMk cId="1428854456" sldId="526"/>
            <ac:picMk id="5" creationId="{E6189C77-8455-4158-990A-201236A44A52}"/>
          </ac:picMkLst>
        </pc:picChg>
        <pc:picChg chg="add mod">
          <ac:chgData name="Knut Refsdal" userId="1353ad26-469d-4b70-981c-3ad099c2f48c" providerId="ADAL" clId="{D06EA73B-2CEB-4AAC-954B-0869683087A2}" dt="2021-02-08T22:47:56.900" v="313" actId="14100"/>
          <ac:picMkLst>
            <pc:docMk/>
            <pc:sldMk cId="1428854456" sldId="526"/>
            <ac:picMk id="7" creationId="{8A713988-E0B2-43A9-84E7-568E38458F0B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8:20.348" v="319" actId="1076"/>
        <pc:sldMkLst>
          <pc:docMk/>
          <pc:sldMk cId="4244261942" sldId="527"/>
        </pc:sldMkLst>
        <pc:spChg chg="del">
          <ac:chgData name="Knut Refsdal" userId="1353ad26-469d-4b70-981c-3ad099c2f48c" providerId="ADAL" clId="{D06EA73B-2CEB-4AAC-954B-0869683087A2}" dt="2021-02-08T22:34:45.057" v="150" actId="931"/>
          <ac:spMkLst>
            <pc:docMk/>
            <pc:sldMk cId="4244261942" sldId="527"/>
            <ac:spMk id="3" creationId="{76A83BE2-0646-45D8-8D55-2E3E158C39E9}"/>
          </ac:spMkLst>
        </pc:spChg>
        <pc:picChg chg="add mod">
          <ac:chgData name="Knut Refsdal" userId="1353ad26-469d-4b70-981c-3ad099c2f48c" providerId="ADAL" clId="{D06EA73B-2CEB-4AAC-954B-0869683087A2}" dt="2021-02-08T22:39:20.549" v="210" actId="14100"/>
          <ac:picMkLst>
            <pc:docMk/>
            <pc:sldMk cId="4244261942" sldId="527"/>
            <ac:picMk id="5" creationId="{9B6FD11A-AF19-45B8-9D41-AB9EEA44B789}"/>
          </ac:picMkLst>
        </pc:picChg>
        <pc:picChg chg="add mod">
          <ac:chgData name="Knut Refsdal" userId="1353ad26-469d-4b70-981c-3ad099c2f48c" providerId="ADAL" clId="{D06EA73B-2CEB-4AAC-954B-0869683087A2}" dt="2021-02-08T22:48:20.348" v="319" actId="1076"/>
          <ac:picMkLst>
            <pc:docMk/>
            <pc:sldMk cId="4244261942" sldId="527"/>
            <ac:picMk id="7" creationId="{92459168-1F4A-43DE-A057-4C2B98091C43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8:40.693" v="324" actId="1076"/>
        <pc:sldMkLst>
          <pc:docMk/>
          <pc:sldMk cId="3851133702" sldId="528"/>
        </pc:sldMkLst>
        <pc:spChg chg="del">
          <ac:chgData name="Knut Refsdal" userId="1353ad26-469d-4b70-981c-3ad099c2f48c" providerId="ADAL" clId="{D06EA73B-2CEB-4AAC-954B-0869683087A2}" dt="2021-02-08T22:34:58.246" v="153" actId="931"/>
          <ac:spMkLst>
            <pc:docMk/>
            <pc:sldMk cId="3851133702" sldId="528"/>
            <ac:spMk id="3" creationId="{A8D6090C-B7A2-4AA0-8813-F43993152FF8}"/>
          </ac:spMkLst>
        </pc:spChg>
        <pc:picChg chg="add mod">
          <ac:chgData name="Knut Refsdal" userId="1353ad26-469d-4b70-981c-3ad099c2f48c" providerId="ADAL" clId="{D06EA73B-2CEB-4AAC-954B-0869683087A2}" dt="2021-02-08T22:39:30.378" v="213" actId="14100"/>
          <ac:picMkLst>
            <pc:docMk/>
            <pc:sldMk cId="3851133702" sldId="528"/>
            <ac:picMk id="5" creationId="{E34496C8-641D-479C-8C4B-F6D0291723D9}"/>
          </ac:picMkLst>
        </pc:picChg>
        <pc:picChg chg="add mod">
          <ac:chgData name="Knut Refsdal" userId="1353ad26-469d-4b70-981c-3ad099c2f48c" providerId="ADAL" clId="{D06EA73B-2CEB-4AAC-954B-0869683087A2}" dt="2021-02-08T22:48:40.693" v="324" actId="1076"/>
          <ac:picMkLst>
            <pc:docMk/>
            <pc:sldMk cId="3851133702" sldId="528"/>
            <ac:picMk id="7" creationId="{D2209017-E779-47BB-A0CF-01A248B0233E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9:06.425" v="331" actId="1076"/>
        <pc:sldMkLst>
          <pc:docMk/>
          <pc:sldMk cId="2906947749" sldId="529"/>
        </pc:sldMkLst>
        <pc:spChg chg="del">
          <ac:chgData name="Knut Refsdal" userId="1353ad26-469d-4b70-981c-3ad099c2f48c" providerId="ADAL" clId="{D06EA73B-2CEB-4AAC-954B-0869683087A2}" dt="2021-02-08T22:35:11.895" v="156" actId="931"/>
          <ac:spMkLst>
            <pc:docMk/>
            <pc:sldMk cId="2906947749" sldId="529"/>
            <ac:spMk id="3" creationId="{DD87AD79-6C09-483A-877E-53B87D664044}"/>
          </ac:spMkLst>
        </pc:spChg>
        <pc:picChg chg="add mod">
          <ac:chgData name="Knut Refsdal" userId="1353ad26-469d-4b70-981c-3ad099c2f48c" providerId="ADAL" clId="{D06EA73B-2CEB-4AAC-954B-0869683087A2}" dt="2021-02-08T22:39:40.456" v="216" actId="14100"/>
          <ac:picMkLst>
            <pc:docMk/>
            <pc:sldMk cId="2906947749" sldId="529"/>
            <ac:picMk id="5" creationId="{2A33CECD-9390-4DA7-AC63-E9F660F51C58}"/>
          </ac:picMkLst>
        </pc:picChg>
        <pc:picChg chg="add mod">
          <ac:chgData name="Knut Refsdal" userId="1353ad26-469d-4b70-981c-3ad099c2f48c" providerId="ADAL" clId="{D06EA73B-2CEB-4AAC-954B-0869683087A2}" dt="2021-02-08T22:49:06.425" v="331" actId="1076"/>
          <ac:picMkLst>
            <pc:docMk/>
            <pc:sldMk cId="2906947749" sldId="529"/>
            <ac:picMk id="7" creationId="{1713A663-FED5-4EF0-8E2F-4CE7352CF23F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9:34.318" v="338" actId="1076"/>
        <pc:sldMkLst>
          <pc:docMk/>
          <pc:sldMk cId="2863138339" sldId="530"/>
        </pc:sldMkLst>
        <pc:spChg chg="del">
          <ac:chgData name="Knut Refsdal" userId="1353ad26-469d-4b70-981c-3ad099c2f48c" providerId="ADAL" clId="{D06EA73B-2CEB-4AAC-954B-0869683087A2}" dt="2021-02-08T22:35:24.502" v="159" actId="931"/>
          <ac:spMkLst>
            <pc:docMk/>
            <pc:sldMk cId="2863138339" sldId="530"/>
            <ac:spMk id="3" creationId="{02D7969E-F582-48C6-9382-E6C7581BFF6D}"/>
          </ac:spMkLst>
        </pc:spChg>
        <pc:picChg chg="add mod">
          <ac:chgData name="Knut Refsdal" userId="1353ad26-469d-4b70-981c-3ad099c2f48c" providerId="ADAL" clId="{D06EA73B-2CEB-4AAC-954B-0869683087A2}" dt="2021-02-08T22:39:51.530" v="219" actId="14100"/>
          <ac:picMkLst>
            <pc:docMk/>
            <pc:sldMk cId="2863138339" sldId="530"/>
            <ac:picMk id="5" creationId="{55F8A871-09AE-4A64-98A0-A5CC44CA6070}"/>
          </ac:picMkLst>
        </pc:picChg>
        <pc:picChg chg="add mod">
          <ac:chgData name="Knut Refsdal" userId="1353ad26-469d-4b70-981c-3ad099c2f48c" providerId="ADAL" clId="{D06EA73B-2CEB-4AAC-954B-0869683087A2}" dt="2021-02-08T22:49:34.318" v="338" actId="1076"/>
          <ac:picMkLst>
            <pc:docMk/>
            <pc:sldMk cId="2863138339" sldId="530"/>
            <ac:picMk id="7" creationId="{A6073BA9-27D7-44EC-A4D8-2D9F35933980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49:52.048" v="343" actId="1076"/>
        <pc:sldMkLst>
          <pc:docMk/>
          <pc:sldMk cId="1040374810" sldId="531"/>
        </pc:sldMkLst>
        <pc:spChg chg="del">
          <ac:chgData name="Knut Refsdal" userId="1353ad26-469d-4b70-981c-3ad099c2f48c" providerId="ADAL" clId="{D06EA73B-2CEB-4AAC-954B-0869683087A2}" dt="2021-02-08T22:35:35.889" v="161" actId="931"/>
          <ac:spMkLst>
            <pc:docMk/>
            <pc:sldMk cId="1040374810" sldId="531"/>
            <ac:spMk id="3" creationId="{68E366FB-BFA2-4A11-BD39-C1FA6B12F98F}"/>
          </ac:spMkLst>
        </pc:spChg>
        <pc:picChg chg="add mod">
          <ac:chgData name="Knut Refsdal" userId="1353ad26-469d-4b70-981c-3ad099c2f48c" providerId="ADAL" clId="{D06EA73B-2CEB-4AAC-954B-0869683087A2}" dt="2021-02-08T22:40:10.188" v="223" actId="14100"/>
          <ac:picMkLst>
            <pc:docMk/>
            <pc:sldMk cId="1040374810" sldId="531"/>
            <ac:picMk id="5" creationId="{DBB2DF48-EB18-4DF3-9FDA-93C39E90F3A3}"/>
          </ac:picMkLst>
        </pc:picChg>
        <pc:picChg chg="add mod">
          <ac:chgData name="Knut Refsdal" userId="1353ad26-469d-4b70-981c-3ad099c2f48c" providerId="ADAL" clId="{D06EA73B-2CEB-4AAC-954B-0869683087A2}" dt="2021-02-08T22:49:52.048" v="343" actId="1076"/>
          <ac:picMkLst>
            <pc:docMk/>
            <pc:sldMk cId="1040374810" sldId="531"/>
            <ac:picMk id="7" creationId="{15032013-E12A-4544-8FF4-EFA887518216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50:14.136" v="348" actId="1076"/>
        <pc:sldMkLst>
          <pc:docMk/>
          <pc:sldMk cId="2278485930" sldId="532"/>
        </pc:sldMkLst>
        <pc:spChg chg="del">
          <ac:chgData name="Knut Refsdal" userId="1353ad26-469d-4b70-981c-3ad099c2f48c" providerId="ADAL" clId="{D06EA73B-2CEB-4AAC-954B-0869683087A2}" dt="2021-02-08T22:35:47.852" v="164" actId="931"/>
          <ac:spMkLst>
            <pc:docMk/>
            <pc:sldMk cId="2278485930" sldId="532"/>
            <ac:spMk id="3" creationId="{F449DD6D-DE3C-439F-811E-215EF09A7453}"/>
          </ac:spMkLst>
        </pc:spChg>
        <pc:picChg chg="add mod">
          <ac:chgData name="Knut Refsdal" userId="1353ad26-469d-4b70-981c-3ad099c2f48c" providerId="ADAL" clId="{D06EA73B-2CEB-4AAC-954B-0869683087A2}" dt="2021-02-08T22:40:26.704" v="226" actId="14100"/>
          <ac:picMkLst>
            <pc:docMk/>
            <pc:sldMk cId="2278485930" sldId="532"/>
            <ac:picMk id="5" creationId="{FA239BE8-D0BB-435B-A40A-9AB60D37573B}"/>
          </ac:picMkLst>
        </pc:picChg>
        <pc:picChg chg="add mod">
          <ac:chgData name="Knut Refsdal" userId="1353ad26-469d-4b70-981c-3ad099c2f48c" providerId="ADAL" clId="{D06EA73B-2CEB-4AAC-954B-0869683087A2}" dt="2021-02-08T22:50:14.136" v="348" actId="1076"/>
          <ac:picMkLst>
            <pc:docMk/>
            <pc:sldMk cId="2278485930" sldId="532"/>
            <ac:picMk id="7" creationId="{06C655C1-0D45-4169-AFD5-A13854A3D0F1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50:40.091" v="355" actId="14100"/>
        <pc:sldMkLst>
          <pc:docMk/>
          <pc:sldMk cId="701839841" sldId="533"/>
        </pc:sldMkLst>
        <pc:spChg chg="del">
          <ac:chgData name="Knut Refsdal" userId="1353ad26-469d-4b70-981c-3ad099c2f48c" providerId="ADAL" clId="{D06EA73B-2CEB-4AAC-954B-0869683087A2}" dt="2021-02-08T22:36:01.184" v="167" actId="931"/>
          <ac:spMkLst>
            <pc:docMk/>
            <pc:sldMk cId="701839841" sldId="533"/>
            <ac:spMk id="3" creationId="{EF89210B-0A63-44E2-B5CA-DF2276ED8B49}"/>
          </ac:spMkLst>
        </pc:spChg>
        <pc:picChg chg="add mod">
          <ac:chgData name="Knut Refsdal" userId="1353ad26-469d-4b70-981c-3ad099c2f48c" providerId="ADAL" clId="{D06EA73B-2CEB-4AAC-954B-0869683087A2}" dt="2021-02-08T22:40:41.367" v="230" actId="14100"/>
          <ac:picMkLst>
            <pc:docMk/>
            <pc:sldMk cId="701839841" sldId="533"/>
            <ac:picMk id="5" creationId="{320AABDA-7A43-4D10-B942-3098F648E479}"/>
          </ac:picMkLst>
        </pc:picChg>
        <pc:picChg chg="add mod">
          <ac:chgData name="Knut Refsdal" userId="1353ad26-469d-4b70-981c-3ad099c2f48c" providerId="ADAL" clId="{D06EA73B-2CEB-4AAC-954B-0869683087A2}" dt="2021-02-08T22:50:40.091" v="355" actId="14100"/>
          <ac:picMkLst>
            <pc:docMk/>
            <pc:sldMk cId="701839841" sldId="533"/>
            <ac:picMk id="7" creationId="{096A8F28-8A69-4A27-840E-7ECA97CBFB23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50:57.972" v="360" actId="1076"/>
        <pc:sldMkLst>
          <pc:docMk/>
          <pc:sldMk cId="3055015950" sldId="534"/>
        </pc:sldMkLst>
        <pc:spChg chg="del">
          <ac:chgData name="Knut Refsdal" userId="1353ad26-469d-4b70-981c-3ad099c2f48c" providerId="ADAL" clId="{D06EA73B-2CEB-4AAC-954B-0869683087A2}" dt="2021-02-08T22:36:13.317" v="170" actId="931"/>
          <ac:spMkLst>
            <pc:docMk/>
            <pc:sldMk cId="3055015950" sldId="534"/>
            <ac:spMk id="3" creationId="{115BA47D-2087-4CE9-8C2C-358DA9AF27F5}"/>
          </ac:spMkLst>
        </pc:spChg>
        <pc:picChg chg="add mod">
          <ac:chgData name="Knut Refsdal" userId="1353ad26-469d-4b70-981c-3ad099c2f48c" providerId="ADAL" clId="{D06EA73B-2CEB-4AAC-954B-0869683087A2}" dt="2021-02-08T22:40:53.147" v="233" actId="14100"/>
          <ac:picMkLst>
            <pc:docMk/>
            <pc:sldMk cId="3055015950" sldId="534"/>
            <ac:picMk id="5" creationId="{2314017D-CB7F-4C95-A0E6-73A613C4DD5E}"/>
          </ac:picMkLst>
        </pc:picChg>
        <pc:picChg chg="add mod">
          <ac:chgData name="Knut Refsdal" userId="1353ad26-469d-4b70-981c-3ad099c2f48c" providerId="ADAL" clId="{D06EA73B-2CEB-4AAC-954B-0869683087A2}" dt="2021-02-08T22:50:57.972" v="360" actId="1076"/>
          <ac:picMkLst>
            <pc:docMk/>
            <pc:sldMk cId="3055015950" sldId="534"/>
            <ac:picMk id="7" creationId="{B0863CAC-30A5-4EAD-928D-E60F70AC3D8C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51:23.184" v="369" actId="1076"/>
        <pc:sldMkLst>
          <pc:docMk/>
          <pc:sldMk cId="3203019597" sldId="535"/>
        </pc:sldMkLst>
        <pc:spChg chg="del">
          <ac:chgData name="Knut Refsdal" userId="1353ad26-469d-4b70-981c-3ad099c2f48c" providerId="ADAL" clId="{D06EA73B-2CEB-4AAC-954B-0869683087A2}" dt="2021-02-08T22:36:28.614" v="173" actId="931"/>
          <ac:spMkLst>
            <pc:docMk/>
            <pc:sldMk cId="3203019597" sldId="535"/>
            <ac:spMk id="3" creationId="{24A1306C-FDBD-4BA2-8478-969440116FFF}"/>
          </ac:spMkLst>
        </pc:spChg>
        <pc:picChg chg="add mod">
          <ac:chgData name="Knut Refsdal" userId="1353ad26-469d-4b70-981c-3ad099c2f48c" providerId="ADAL" clId="{D06EA73B-2CEB-4AAC-954B-0869683087A2}" dt="2021-02-08T22:51:15.837" v="366" actId="1076"/>
          <ac:picMkLst>
            <pc:docMk/>
            <pc:sldMk cId="3203019597" sldId="535"/>
            <ac:picMk id="5" creationId="{D727713A-7404-4972-AD8B-EBEBADA250F5}"/>
          </ac:picMkLst>
        </pc:picChg>
        <pc:picChg chg="add mod">
          <ac:chgData name="Knut Refsdal" userId="1353ad26-469d-4b70-981c-3ad099c2f48c" providerId="ADAL" clId="{D06EA73B-2CEB-4AAC-954B-0869683087A2}" dt="2021-02-08T22:51:23.184" v="369" actId="1076"/>
          <ac:picMkLst>
            <pc:docMk/>
            <pc:sldMk cId="3203019597" sldId="535"/>
            <ac:picMk id="7" creationId="{C15311F5-2257-48C7-B3A1-7C0A51755B1D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2:51:42.855" v="374" actId="1076"/>
        <pc:sldMkLst>
          <pc:docMk/>
          <pc:sldMk cId="1864508531" sldId="536"/>
        </pc:sldMkLst>
        <pc:spChg chg="del">
          <ac:chgData name="Knut Refsdal" userId="1353ad26-469d-4b70-981c-3ad099c2f48c" providerId="ADAL" clId="{D06EA73B-2CEB-4AAC-954B-0869683087A2}" dt="2021-02-08T22:36:40.892" v="175" actId="931"/>
          <ac:spMkLst>
            <pc:docMk/>
            <pc:sldMk cId="1864508531" sldId="536"/>
            <ac:spMk id="3" creationId="{A82DC657-8683-4F82-B236-5B6D370F1796}"/>
          </ac:spMkLst>
        </pc:spChg>
        <pc:picChg chg="add mod">
          <ac:chgData name="Knut Refsdal" userId="1353ad26-469d-4b70-981c-3ad099c2f48c" providerId="ADAL" clId="{D06EA73B-2CEB-4AAC-954B-0869683087A2}" dt="2021-02-08T22:41:19.925" v="239" actId="14100"/>
          <ac:picMkLst>
            <pc:docMk/>
            <pc:sldMk cId="1864508531" sldId="536"/>
            <ac:picMk id="5" creationId="{DB7F6D78-C6CA-479E-81C0-1C929F487E66}"/>
          </ac:picMkLst>
        </pc:picChg>
        <pc:picChg chg="add mod">
          <ac:chgData name="Knut Refsdal" userId="1353ad26-469d-4b70-981c-3ad099c2f48c" providerId="ADAL" clId="{D06EA73B-2CEB-4AAC-954B-0869683087A2}" dt="2021-02-08T22:51:42.855" v="374" actId="1076"/>
          <ac:picMkLst>
            <pc:docMk/>
            <pc:sldMk cId="1864508531" sldId="536"/>
            <ac:picMk id="7" creationId="{031D3874-2CE4-4E46-8ACE-020D5C6FCF04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0:05:26.426" v="105" actId="14100"/>
        <pc:sldMkLst>
          <pc:docMk/>
          <pc:sldMk cId="4132422111" sldId="537"/>
        </pc:sldMkLst>
        <pc:spChg chg="del">
          <ac:chgData name="Knut Refsdal" userId="1353ad26-469d-4b70-981c-3ad099c2f48c" providerId="ADAL" clId="{D06EA73B-2CEB-4AAC-954B-0869683087A2}" dt="2021-02-08T20:01:42.529" v="73" actId="931"/>
          <ac:spMkLst>
            <pc:docMk/>
            <pc:sldMk cId="4132422111" sldId="537"/>
            <ac:spMk id="3" creationId="{0C74DC21-65DF-4D60-B096-010FFB5A553D}"/>
          </ac:spMkLst>
        </pc:spChg>
        <pc:picChg chg="add mod">
          <ac:chgData name="Knut Refsdal" userId="1353ad26-469d-4b70-981c-3ad099c2f48c" providerId="ADAL" clId="{D06EA73B-2CEB-4AAC-954B-0869683087A2}" dt="2021-02-08T20:05:26.426" v="105" actId="14100"/>
          <ac:picMkLst>
            <pc:docMk/>
            <pc:sldMk cId="4132422111" sldId="537"/>
            <ac:picMk id="5" creationId="{5F4E8108-5233-449F-835D-B678B75BCFD3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0:03:47.017" v="100" actId="14100"/>
        <pc:sldMkLst>
          <pc:docMk/>
          <pc:sldMk cId="548801094" sldId="538"/>
        </pc:sldMkLst>
        <pc:spChg chg="del">
          <ac:chgData name="Knut Refsdal" userId="1353ad26-469d-4b70-981c-3ad099c2f48c" providerId="ADAL" clId="{D06EA73B-2CEB-4AAC-954B-0869683087A2}" dt="2021-02-08T20:01:53.346" v="75" actId="931"/>
          <ac:spMkLst>
            <pc:docMk/>
            <pc:sldMk cId="548801094" sldId="538"/>
            <ac:spMk id="3" creationId="{AF70E2DF-5386-4549-A31D-098038B37666}"/>
          </ac:spMkLst>
        </pc:spChg>
        <pc:picChg chg="add mod">
          <ac:chgData name="Knut Refsdal" userId="1353ad26-469d-4b70-981c-3ad099c2f48c" providerId="ADAL" clId="{D06EA73B-2CEB-4AAC-954B-0869683087A2}" dt="2021-02-08T20:03:47.017" v="100" actId="14100"/>
          <ac:picMkLst>
            <pc:docMk/>
            <pc:sldMk cId="548801094" sldId="538"/>
            <ac:picMk id="5" creationId="{4D1F9235-8E64-456C-8A6E-2D9D0E721806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0:03:15.183" v="93" actId="14100"/>
        <pc:sldMkLst>
          <pc:docMk/>
          <pc:sldMk cId="3692490930" sldId="539"/>
        </pc:sldMkLst>
        <pc:spChg chg="del">
          <ac:chgData name="Knut Refsdal" userId="1353ad26-469d-4b70-981c-3ad099c2f48c" providerId="ADAL" clId="{D06EA73B-2CEB-4AAC-954B-0869683087A2}" dt="2021-02-08T20:02:05.961" v="77" actId="931"/>
          <ac:spMkLst>
            <pc:docMk/>
            <pc:sldMk cId="3692490930" sldId="539"/>
            <ac:spMk id="3" creationId="{51676E4E-D760-41C9-96C3-4E59928E4EBC}"/>
          </ac:spMkLst>
        </pc:spChg>
        <pc:picChg chg="add mod">
          <ac:chgData name="Knut Refsdal" userId="1353ad26-469d-4b70-981c-3ad099c2f48c" providerId="ADAL" clId="{D06EA73B-2CEB-4AAC-954B-0869683087A2}" dt="2021-02-08T20:03:15.183" v="93" actId="14100"/>
          <ac:picMkLst>
            <pc:docMk/>
            <pc:sldMk cId="3692490930" sldId="539"/>
            <ac:picMk id="5" creationId="{C0E26CBB-6F12-4CDE-86F6-A607B0680BC0}"/>
          </ac:picMkLst>
        </pc:picChg>
      </pc:sldChg>
      <pc:sldChg chg="addSp delSp modSp new mod">
        <pc:chgData name="Knut Refsdal" userId="1353ad26-469d-4b70-981c-3ad099c2f48c" providerId="ADAL" clId="{D06EA73B-2CEB-4AAC-954B-0869683087A2}" dt="2021-02-08T20:04:55.728" v="103" actId="14100"/>
        <pc:sldMkLst>
          <pc:docMk/>
          <pc:sldMk cId="1181470017" sldId="540"/>
        </pc:sldMkLst>
        <pc:spChg chg="del">
          <ac:chgData name="Knut Refsdal" userId="1353ad26-469d-4b70-981c-3ad099c2f48c" providerId="ADAL" clId="{D06EA73B-2CEB-4AAC-954B-0869683087A2}" dt="2021-02-08T20:02:27.128" v="81" actId="931"/>
          <ac:spMkLst>
            <pc:docMk/>
            <pc:sldMk cId="1181470017" sldId="540"/>
            <ac:spMk id="3" creationId="{81945AAD-D1CC-4A79-9B49-12FE43AF81BB}"/>
          </ac:spMkLst>
        </pc:spChg>
        <pc:picChg chg="add mod">
          <ac:chgData name="Knut Refsdal" userId="1353ad26-469d-4b70-981c-3ad099c2f48c" providerId="ADAL" clId="{D06EA73B-2CEB-4AAC-954B-0869683087A2}" dt="2021-02-08T20:04:55.728" v="103" actId="14100"/>
          <ac:picMkLst>
            <pc:docMk/>
            <pc:sldMk cId="1181470017" sldId="540"/>
            <ac:picMk id="5" creationId="{7B713528-3705-4F8C-9688-F72975FC3295}"/>
          </ac:picMkLst>
        </pc:picChg>
      </pc:sldChg>
    </pc:docChg>
  </pc:docChgLst>
  <pc:docChgLst>
    <pc:chgData name="Knut Refsdal" userId="1353ad26-469d-4b70-981c-3ad099c2f48c" providerId="ADAL" clId="{E2823B1C-E965-4A81-A258-34B2D660084D}"/>
    <pc:docChg chg="undo custSel modSld">
      <pc:chgData name="Knut Refsdal" userId="1353ad26-469d-4b70-981c-3ad099c2f48c" providerId="ADAL" clId="{E2823B1C-E965-4A81-A258-34B2D660084D}" dt="2023-06-08T17:06:07.292" v="124"/>
      <pc:docMkLst>
        <pc:docMk/>
      </pc:docMkLst>
      <pc:sldChg chg="modAnim">
        <pc:chgData name="Knut Refsdal" userId="1353ad26-469d-4b70-981c-3ad099c2f48c" providerId="ADAL" clId="{E2823B1C-E965-4A81-A258-34B2D660084D}" dt="2023-06-08T17:05:25.994" v="116"/>
        <pc:sldMkLst>
          <pc:docMk/>
          <pc:sldMk cId="2217029738" sldId="516"/>
        </pc:sldMkLst>
      </pc:sldChg>
      <pc:sldChg chg="modAnim">
        <pc:chgData name="Knut Refsdal" userId="1353ad26-469d-4b70-981c-3ad099c2f48c" providerId="ADAL" clId="{E2823B1C-E965-4A81-A258-34B2D660084D}" dt="2023-06-08T17:05:42.560" v="118"/>
        <pc:sldMkLst>
          <pc:docMk/>
          <pc:sldMk cId="3997458156" sldId="517"/>
        </pc:sldMkLst>
      </pc:sldChg>
      <pc:sldChg chg="modAnim">
        <pc:chgData name="Knut Refsdal" userId="1353ad26-469d-4b70-981c-3ad099c2f48c" providerId="ADAL" clId="{E2823B1C-E965-4A81-A258-34B2D660084D}" dt="2023-06-08T17:05:49.963" v="120"/>
        <pc:sldMkLst>
          <pc:docMk/>
          <pc:sldMk cId="824825557" sldId="518"/>
        </pc:sldMkLst>
      </pc:sldChg>
      <pc:sldChg chg="modAnim">
        <pc:chgData name="Knut Refsdal" userId="1353ad26-469d-4b70-981c-3ad099c2f48c" providerId="ADAL" clId="{E2823B1C-E965-4A81-A258-34B2D660084D}" dt="2023-06-08T17:05:59.099" v="122"/>
        <pc:sldMkLst>
          <pc:docMk/>
          <pc:sldMk cId="894402581" sldId="519"/>
        </pc:sldMkLst>
      </pc:sldChg>
      <pc:sldChg chg="modAnim">
        <pc:chgData name="Knut Refsdal" userId="1353ad26-469d-4b70-981c-3ad099c2f48c" providerId="ADAL" clId="{E2823B1C-E965-4A81-A258-34B2D660084D}" dt="2023-06-08T17:06:07.292" v="124"/>
        <pc:sldMkLst>
          <pc:docMk/>
          <pc:sldMk cId="4041280569" sldId="520"/>
        </pc:sldMkLst>
      </pc:sldChg>
      <pc:sldChg chg="addSp delSp modSp mod setBg">
        <pc:chgData name="Knut Refsdal" userId="1353ad26-469d-4b70-981c-3ad099c2f48c" providerId="ADAL" clId="{E2823B1C-E965-4A81-A258-34B2D660084D}" dt="2023-06-08T17:03:39.575" v="110" actId="113"/>
        <pc:sldMkLst>
          <pc:docMk/>
          <pc:sldMk cId="4223568505" sldId="523"/>
        </pc:sldMkLst>
        <pc:spChg chg="add del mod">
          <ac:chgData name="Knut Refsdal" userId="1353ad26-469d-4b70-981c-3ad099c2f48c" providerId="ADAL" clId="{E2823B1C-E965-4A81-A258-34B2D660084D}" dt="2023-06-08T17:03:39.575" v="110" actId="113"/>
          <ac:spMkLst>
            <pc:docMk/>
            <pc:sldMk cId="4223568505" sldId="523"/>
            <ac:spMk id="3" creationId="{7943B608-B24C-33F3-4289-13D58576E107}"/>
          </ac:spMkLst>
        </pc:spChg>
        <pc:spChg chg="add del mod">
          <ac:chgData name="Knut Refsdal" userId="1353ad26-469d-4b70-981c-3ad099c2f48c" providerId="ADAL" clId="{E2823B1C-E965-4A81-A258-34B2D660084D}" dt="2023-06-08T16:35:13.190" v="1" actId="21"/>
          <ac:spMkLst>
            <pc:docMk/>
            <pc:sldMk cId="4223568505" sldId="523"/>
            <ac:spMk id="5" creationId="{9C1CCB5B-E77B-A8E5-5E92-82ECD9AA653D}"/>
          </ac:spMkLst>
        </pc:spChg>
      </pc:sldChg>
      <pc:sldChg chg="modSp mod setBg">
        <pc:chgData name="Knut Refsdal" userId="1353ad26-469d-4b70-981c-3ad099c2f48c" providerId="ADAL" clId="{E2823B1C-E965-4A81-A258-34B2D660084D}" dt="2023-06-08T17:03:30.957" v="109" actId="113"/>
        <pc:sldMkLst>
          <pc:docMk/>
          <pc:sldMk cId="188249084" sldId="524"/>
        </pc:sldMkLst>
        <pc:spChg chg="mod">
          <ac:chgData name="Knut Refsdal" userId="1353ad26-469d-4b70-981c-3ad099c2f48c" providerId="ADAL" clId="{E2823B1C-E965-4A81-A258-34B2D660084D}" dt="2023-06-08T17:03:30.957" v="109" actId="113"/>
          <ac:spMkLst>
            <pc:docMk/>
            <pc:sldMk cId="188249084" sldId="524"/>
            <ac:spMk id="3" creationId="{7943B608-B24C-33F3-4289-13D58576E107}"/>
          </ac:spMkLst>
        </pc:spChg>
      </pc:sldChg>
      <pc:sldChg chg="modSp mod setBg">
        <pc:chgData name="Knut Refsdal" userId="1353ad26-469d-4b70-981c-3ad099c2f48c" providerId="ADAL" clId="{E2823B1C-E965-4A81-A258-34B2D660084D}" dt="2023-06-08T17:03:45.337" v="111" actId="113"/>
        <pc:sldMkLst>
          <pc:docMk/>
          <pc:sldMk cId="2948563165" sldId="525"/>
        </pc:sldMkLst>
        <pc:spChg chg="mod">
          <ac:chgData name="Knut Refsdal" userId="1353ad26-469d-4b70-981c-3ad099c2f48c" providerId="ADAL" clId="{E2823B1C-E965-4A81-A258-34B2D660084D}" dt="2023-06-08T17:03:45.337" v="111" actId="113"/>
          <ac:spMkLst>
            <pc:docMk/>
            <pc:sldMk cId="2948563165" sldId="525"/>
            <ac:spMk id="3" creationId="{7943B608-B24C-33F3-4289-13D58576E107}"/>
          </ac:spMkLst>
        </pc:spChg>
      </pc:sldChg>
      <pc:sldChg chg="modSp mod setBg">
        <pc:chgData name="Knut Refsdal" userId="1353ad26-469d-4b70-981c-3ad099c2f48c" providerId="ADAL" clId="{E2823B1C-E965-4A81-A258-34B2D660084D}" dt="2023-06-08T17:03:49.003" v="112" actId="113"/>
        <pc:sldMkLst>
          <pc:docMk/>
          <pc:sldMk cId="3933502701" sldId="526"/>
        </pc:sldMkLst>
        <pc:spChg chg="mod">
          <ac:chgData name="Knut Refsdal" userId="1353ad26-469d-4b70-981c-3ad099c2f48c" providerId="ADAL" clId="{E2823B1C-E965-4A81-A258-34B2D660084D}" dt="2023-06-08T17:03:49.003" v="112" actId="113"/>
          <ac:spMkLst>
            <pc:docMk/>
            <pc:sldMk cId="3933502701" sldId="526"/>
            <ac:spMk id="3" creationId="{7943B608-B24C-33F3-4289-13D58576E107}"/>
          </ac:spMkLst>
        </pc:spChg>
      </pc:sldChg>
      <pc:sldChg chg="modSp mod setBg">
        <pc:chgData name="Knut Refsdal" userId="1353ad26-469d-4b70-981c-3ad099c2f48c" providerId="ADAL" clId="{E2823B1C-E965-4A81-A258-34B2D660084D}" dt="2023-06-08T17:03:53.412" v="113" actId="113"/>
        <pc:sldMkLst>
          <pc:docMk/>
          <pc:sldMk cId="1417054120" sldId="527"/>
        </pc:sldMkLst>
        <pc:spChg chg="mod">
          <ac:chgData name="Knut Refsdal" userId="1353ad26-469d-4b70-981c-3ad099c2f48c" providerId="ADAL" clId="{E2823B1C-E965-4A81-A258-34B2D660084D}" dt="2023-06-08T17:03:53.412" v="113" actId="113"/>
          <ac:spMkLst>
            <pc:docMk/>
            <pc:sldMk cId="1417054120" sldId="527"/>
            <ac:spMk id="3" creationId="{7943B608-B24C-33F3-4289-13D58576E107}"/>
          </ac:spMkLst>
        </pc:spChg>
      </pc:sldChg>
      <pc:sldChg chg="modSp mod setBg">
        <pc:chgData name="Knut Refsdal" userId="1353ad26-469d-4b70-981c-3ad099c2f48c" providerId="ADAL" clId="{E2823B1C-E965-4A81-A258-34B2D660084D}" dt="2023-06-08T17:03:58.435" v="114" actId="113"/>
        <pc:sldMkLst>
          <pc:docMk/>
          <pc:sldMk cId="784881972" sldId="528"/>
        </pc:sldMkLst>
        <pc:spChg chg="mod">
          <ac:chgData name="Knut Refsdal" userId="1353ad26-469d-4b70-981c-3ad099c2f48c" providerId="ADAL" clId="{E2823B1C-E965-4A81-A258-34B2D660084D}" dt="2023-06-08T17:03:58.435" v="114" actId="113"/>
          <ac:spMkLst>
            <pc:docMk/>
            <pc:sldMk cId="784881972" sldId="528"/>
            <ac:spMk id="3" creationId="{7943B608-B24C-33F3-4289-13D58576E107}"/>
          </ac:spMkLst>
        </pc:spChg>
      </pc:sldChg>
    </pc:docChg>
  </pc:docChgLst>
  <pc:docChgLst>
    <pc:chgData name="Knut Refsdal" userId="1353ad26-469d-4b70-981c-3ad099c2f48c" providerId="ADAL" clId="{D862B20E-5626-40CD-9867-EB786BD5AA41}"/>
    <pc:docChg chg="undo custSel addSld delSld modSld">
      <pc:chgData name="Knut Refsdal" userId="1353ad26-469d-4b70-981c-3ad099c2f48c" providerId="ADAL" clId="{D862B20E-5626-40CD-9867-EB786BD5AA41}" dt="2023-06-11T10:12:14.739" v="807" actId="255"/>
      <pc:docMkLst>
        <pc:docMk/>
      </pc:docMkLst>
      <pc:sldChg chg="addSp delSp modSp mod modAnim">
        <pc:chgData name="Knut Refsdal" userId="1353ad26-469d-4b70-981c-3ad099c2f48c" providerId="ADAL" clId="{D862B20E-5626-40CD-9867-EB786BD5AA41}" dt="2023-06-11T10:11:41.202" v="802" actId="255"/>
        <pc:sldMkLst>
          <pc:docMk/>
          <pc:sldMk cId="4041280569" sldId="520"/>
        </pc:sldMkLst>
        <pc:spChg chg="mod">
          <ac:chgData name="Knut Refsdal" userId="1353ad26-469d-4b70-981c-3ad099c2f48c" providerId="ADAL" clId="{D862B20E-5626-40CD-9867-EB786BD5AA41}" dt="2023-06-11T10:11:41.202" v="802" actId="255"/>
          <ac:spMkLst>
            <pc:docMk/>
            <pc:sldMk cId="4041280569" sldId="520"/>
            <ac:spMk id="3" creationId="{745C4768-B656-DDFF-CF5D-940A73D5359D}"/>
          </ac:spMkLst>
        </pc:spChg>
        <pc:spChg chg="add del mod">
          <ac:chgData name="Knut Refsdal" userId="1353ad26-469d-4b70-981c-3ad099c2f48c" providerId="ADAL" clId="{D862B20E-5626-40CD-9867-EB786BD5AA41}" dt="2023-06-11T10:05:27.294" v="752" actId="21"/>
          <ac:spMkLst>
            <pc:docMk/>
            <pc:sldMk cId="4041280569" sldId="520"/>
            <ac:spMk id="6" creationId="{08274CDD-1BF3-FBF1-4098-0F1242E9D8E7}"/>
          </ac:spMkLst>
        </pc:spChg>
      </pc:sldChg>
      <pc:sldChg chg="del">
        <pc:chgData name="Knut Refsdal" userId="1353ad26-469d-4b70-981c-3ad099c2f48c" providerId="ADAL" clId="{D862B20E-5626-40CD-9867-EB786BD5AA41}" dt="2023-06-11T09:38:37.835" v="193" actId="2696"/>
        <pc:sldMkLst>
          <pc:docMk/>
          <pc:sldMk cId="4223568505" sldId="523"/>
        </pc:sldMkLst>
      </pc:sldChg>
      <pc:sldChg chg="del">
        <pc:chgData name="Knut Refsdal" userId="1353ad26-469d-4b70-981c-3ad099c2f48c" providerId="ADAL" clId="{D862B20E-5626-40CD-9867-EB786BD5AA41}" dt="2023-06-11T09:40:37.463" v="265" actId="2696"/>
        <pc:sldMkLst>
          <pc:docMk/>
          <pc:sldMk cId="188249084" sldId="524"/>
        </pc:sldMkLst>
      </pc:sldChg>
      <pc:sldChg chg="del">
        <pc:chgData name="Knut Refsdal" userId="1353ad26-469d-4b70-981c-3ad099c2f48c" providerId="ADAL" clId="{D862B20E-5626-40CD-9867-EB786BD5AA41}" dt="2023-06-11T09:42:59.423" v="336" actId="2696"/>
        <pc:sldMkLst>
          <pc:docMk/>
          <pc:sldMk cId="2948563165" sldId="525"/>
        </pc:sldMkLst>
      </pc:sldChg>
      <pc:sldChg chg="del">
        <pc:chgData name="Knut Refsdal" userId="1353ad26-469d-4b70-981c-3ad099c2f48c" providerId="ADAL" clId="{D862B20E-5626-40CD-9867-EB786BD5AA41}" dt="2023-06-11T09:45:54.003" v="449" actId="2696"/>
        <pc:sldMkLst>
          <pc:docMk/>
          <pc:sldMk cId="3933502701" sldId="526"/>
        </pc:sldMkLst>
      </pc:sldChg>
      <pc:sldChg chg="del">
        <pc:chgData name="Knut Refsdal" userId="1353ad26-469d-4b70-981c-3ad099c2f48c" providerId="ADAL" clId="{D862B20E-5626-40CD-9867-EB786BD5AA41}" dt="2023-06-11T09:47:49.295" v="516" actId="2696"/>
        <pc:sldMkLst>
          <pc:docMk/>
          <pc:sldMk cId="1417054120" sldId="527"/>
        </pc:sldMkLst>
      </pc:sldChg>
      <pc:sldChg chg="del">
        <pc:chgData name="Knut Refsdal" userId="1353ad26-469d-4b70-981c-3ad099c2f48c" providerId="ADAL" clId="{D862B20E-5626-40CD-9867-EB786BD5AA41}" dt="2023-06-11T09:49:38.763" v="601" actId="2696"/>
        <pc:sldMkLst>
          <pc:docMk/>
          <pc:sldMk cId="784881972" sldId="528"/>
        </pc:sldMkLst>
      </pc:sldChg>
      <pc:sldChg chg="delSp modSp add mod modAnim">
        <pc:chgData name="Knut Refsdal" userId="1353ad26-469d-4b70-981c-3ad099c2f48c" providerId="ADAL" clId="{D862B20E-5626-40CD-9867-EB786BD5AA41}" dt="2023-06-11T10:11:49.011" v="803" actId="255"/>
        <pc:sldMkLst>
          <pc:docMk/>
          <pc:sldMk cId="3954090120" sldId="529"/>
        </pc:sldMkLst>
        <pc:spChg chg="mod">
          <ac:chgData name="Knut Refsdal" userId="1353ad26-469d-4b70-981c-3ad099c2f48c" providerId="ADAL" clId="{D862B20E-5626-40CD-9867-EB786BD5AA41}" dt="2023-06-11T10:11:49.011" v="803" actId="255"/>
          <ac:spMkLst>
            <pc:docMk/>
            <pc:sldMk cId="3954090120" sldId="529"/>
            <ac:spMk id="3" creationId="{745C4768-B656-DDFF-CF5D-940A73D5359D}"/>
          </ac:spMkLst>
        </pc:spChg>
        <pc:spChg chg="del mod">
          <ac:chgData name="Knut Refsdal" userId="1353ad26-469d-4b70-981c-3ad099c2f48c" providerId="ADAL" clId="{D862B20E-5626-40CD-9867-EB786BD5AA41}" dt="2023-06-11T10:06:28.610" v="760" actId="21"/>
          <ac:spMkLst>
            <pc:docMk/>
            <pc:sldMk cId="3954090120" sldId="529"/>
            <ac:spMk id="6" creationId="{08274CDD-1BF3-FBF1-4098-0F1242E9D8E7}"/>
          </ac:spMkLst>
        </pc:spChg>
      </pc:sldChg>
      <pc:sldChg chg="delSp modSp add mod modAnim">
        <pc:chgData name="Knut Refsdal" userId="1353ad26-469d-4b70-981c-3ad099c2f48c" providerId="ADAL" clId="{D862B20E-5626-40CD-9867-EB786BD5AA41}" dt="2023-06-11T10:11:54.921" v="804" actId="255"/>
        <pc:sldMkLst>
          <pc:docMk/>
          <pc:sldMk cId="3896196467" sldId="530"/>
        </pc:sldMkLst>
        <pc:spChg chg="mod">
          <ac:chgData name="Knut Refsdal" userId="1353ad26-469d-4b70-981c-3ad099c2f48c" providerId="ADAL" clId="{D862B20E-5626-40CD-9867-EB786BD5AA41}" dt="2023-06-11T10:11:54.921" v="804" actId="255"/>
          <ac:spMkLst>
            <pc:docMk/>
            <pc:sldMk cId="3896196467" sldId="530"/>
            <ac:spMk id="3" creationId="{745C4768-B656-DDFF-CF5D-940A73D5359D}"/>
          </ac:spMkLst>
        </pc:spChg>
        <pc:spChg chg="del mod">
          <ac:chgData name="Knut Refsdal" userId="1353ad26-469d-4b70-981c-3ad099c2f48c" providerId="ADAL" clId="{D862B20E-5626-40CD-9867-EB786BD5AA41}" dt="2023-06-11T10:06:49.226" v="767" actId="21"/>
          <ac:spMkLst>
            <pc:docMk/>
            <pc:sldMk cId="3896196467" sldId="530"/>
            <ac:spMk id="6" creationId="{08274CDD-1BF3-FBF1-4098-0F1242E9D8E7}"/>
          </ac:spMkLst>
        </pc:spChg>
      </pc:sldChg>
      <pc:sldChg chg="delSp modSp add mod modAnim">
        <pc:chgData name="Knut Refsdal" userId="1353ad26-469d-4b70-981c-3ad099c2f48c" providerId="ADAL" clId="{D862B20E-5626-40CD-9867-EB786BD5AA41}" dt="2023-06-11T10:12:00.296" v="805" actId="255"/>
        <pc:sldMkLst>
          <pc:docMk/>
          <pc:sldMk cId="1307262733" sldId="531"/>
        </pc:sldMkLst>
        <pc:spChg chg="mod">
          <ac:chgData name="Knut Refsdal" userId="1353ad26-469d-4b70-981c-3ad099c2f48c" providerId="ADAL" clId="{D862B20E-5626-40CD-9867-EB786BD5AA41}" dt="2023-06-11T10:12:00.296" v="805" actId="255"/>
          <ac:spMkLst>
            <pc:docMk/>
            <pc:sldMk cId="1307262733" sldId="531"/>
            <ac:spMk id="3" creationId="{745C4768-B656-DDFF-CF5D-940A73D5359D}"/>
          </ac:spMkLst>
        </pc:spChg>
        <pc:spChg chg="del mod">
          <ac:chgData name="Knut Refsdal" userId="1353ad26-469d-4b70-981c-3ad099c2f48c" providerId="ADAL" clId="{D862B20E-5626-40CD-9867-EB786BD5AA41}" dt="2023-06-11T10:07:07.146" v="774" actId="21"/>
          <ac:spMkLst>
            <pc:docMk/>
            <pc:sldMk cId="1307262733" sldId="531"/>
            <ac:spMk id="6" creationId="{08274CDD-1BF3-FBF1-4098-0F1242E9D8E7}"/>
          </ac:spMkLst>
        </pc:spChg>
      </pc:sldChg>
      <pc:sldChg chg="delSp modSp add mod modAnim">
        <pc:chgData name="Knut Refsdal" userId="1353ad26-469d-4b70-981c-3ad099c2f48c" providerId="ADAL" clId="{D862B20E-5626-40CD-9867-EB786BD5AA41}" dt="2023-06-11T10:12:07.988" v="806" actId="255"/>
        <pc:sldMkLst>
          <pc:docMk/>
          <pc:sldMk cId="1884153682" sldId="532"/>
        </pc:sldMkLst>
        <pc:spChg chg="mod">
          <ac:chgData name="Knut Refsdal" userId="1353ad26-469d-4b70-981c-3ad099c2f48c" providerId="ADAL" clId="{D862B20E-5626-40CD-9867-EB786BD5AA41}" dt="2023-06-11T10:12:07.988" v="806" actId="255"/>
          <ac:spMkLst>
            <pc:docMk/>
            <pc:sldMk cId="1884153682" sldId="532"/>
            <ac:spMk id="3" creationId="{745C4768-B656-DDFF-CF5D-940A73D5359D}"/>
          </ac:spMkLst>
        </pc:spChg>
        <pc:spChg chg="del mod">
          <ac:chgData name="Knut Refsdal" userId="1353ad26-469d-4b70-981c-3ad099c2f48c" providerId="ADAL" clId="{D862B20E-5626-40CD-9867-EB786BD5AA41}" dt="2023-06-11T10:07:40.530" v="783" actId="21"/>
          <ac:spMkLst>
            <pc:docMk/>
            <pc:sldMk cId="1884153682" sldId="532"/>
            <ac:spMk id="6" creationId="{08274CDD-1BF3-FBF1-4098-0F1242E9D8E7}"/>
          </ac:spMkLst>
        </pc:spChg>
      </pc:sldChg>
      <pc:sldChg chg="delSp modSp add mod modAnim">
        <pc:chgData name="Knut Refsdal" userId="1353ad26-469d-4b70-981c-3ad099c2f48c" providerId="ADAL" clId="{D862B20E-5626-40CD-9867-EB786BD5AA41}" dt="2023-06-11T10:12:14.739" v="807" actId="255"/>
        <pc:sldMkLst>
          <pc:docMk/>
          <pc:sldMk cId="3614393837" sldId="533"/>
        </pc:sldMkLst>
        <pc:spChg chg="mod">
          <ac:chgData name="Knut Refsdal" userId="1353ad26-469d-4b70-981c-3ad099c2f48c" providerId="ADAL" clId="{D862B20E-5626-40CD-9867-EB786BD5AA41}" dt="2023-06-11T10:12:14.739" v="807" actId="255"/>
          <ac:spMkLst>
            <pc:docMk/>
            <pc:sldMk cId="3614393837" sldId="533"/>
            <ac:spMk id="3" creationId="{745C4768-B656-DDFF-CF5D-940A73D5359D}"/>
          </ac:spMkLst>
        </pc:spChg>
        <pc:spChg chg="del mod">
          <ac:chgData name="Knut Refsdal" userId="1353ad26-469d-4b70-981c-3ad099c2f48c" providerId="ADAL" clId="{D862B20E-5626-40CD-9867-EB786BD5AA41}" dt="2023-06-11T10:07:56.571" v="789" actId="21"/>
          <ac:spMkLst>
            <pc:docMk/>
            <pc:sldMk cId="3614393837" sldId="533"/>
            <ac:spMk id="6" creationId="{08274CDD-1BF3-FBF1-4098-0F1242E9D8E7}"/>
          </ac:spMkLst>
        </pc:spChg>
      </pc:sldChg>
    </pc:docChg>
  </pc:docChgLst>
  <pc:docChgLst>
    <pc:chgData name="Knut Refsdal" userId="1353ad26-469d-4b70-981c-3ad099c2f48c" providerId="ADAL" clId="{13072126-70C4-4B28-A26B-5D4D8E2ACF56}"/>
    <pc:docChg chg="custSel addSld delSld modSld">
      <pc:chgData name="Knut Refsdal" userId="1353ad26-469d-4b70-981c-3ad099c2f48c" providerId="ADAL" clId="{13072126-70C4-4B28-A26B-5D4D8E2ACF56}" dt="2020-12-06T16:12:32.522" v="15" actId="14100"/>
      <pc:docMkLst>
        <pc:docMk/>
      </pc:docMkLst>
      <pc:sldChg chg="modSp del">
        <pc:chgData name="Knut Refsdal" userId="1353ad26-469d-4b70-981c-3ad099c2f48c" providerId="ADAL" clId="{13072126-70C4-4B28-A26B-5D4D8E2ACF56}" dt="2020-12-06T11:24:04.746" v="2" actId="27636"/>
        <pc:sldMkLst>
          <pc:docMk/>
          <pc:sldMk cId="3735244356" sldId="258"/>
        </pc:sldMkLst>
        <pc:spChg chg="mod">
          <ac:chgData name="Knut Refsdal" userId="1353ad26-469d-4b70-981c-3ad099c2f48c" providerId="ADAL" clId="{13072126-70C4-4B28-A26B-5D4D8E2ACF56}" dt="2020-12-06T11:24:04.746" v="2" actId="27636"/>
          <ac:spMkLst>
            <pc:docMk/>
            <pc:sldMk cId="3735244356" sldId="258"/>
            <ac:spMk id="3" creationId="{8289BA03-E8C9-4EF7-A277-F818B8296DFC}"/>
          </ac:spMkLst>
        </pc:spChg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4082217326" sldId="287"/>
        </pc:sldMkLst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2926050706" sldId="288"/>
        </pc:sldMkLst>
      </pc:sldChg>
      <pc:sldChg chg="modSp del">
        <pc:chgData name="Knut Refsdal" userId="1353ad26-469d-4b70-981c-3ad099c2f48c" providerId="ADAL" clId="{13072126-70C4-4B28-A26B-5D4D8E2ACF56}" dt="2020-12-06T11:24:04.751" v="3" actId="27636"/>
        <pc:sldMkLst>
          <pc:docMk/>
          <pc:sldMk cId="3324663601" sldId="289"/>
        </pc:sldMkLst>
        <pc:spChg chg="mod">
          <ac:chgData name="Knut Refsdal" userId="1353ad26-469d-4b70-981c-3ad099c2f48c" providerId="ADAL" clId="{13072126-70C4-4B28-A26B-5D4D8E2ACF56}" dt="2020-12-06T11:24:04.751" v="3" actId="27636"/>
          <ac:spMkLst>
            <pc:docMk/>
            <pc:sldMk cId="3324663601" sldId="289"/>
            <ac:spMk id="3" creationId="{47FB12AD-9C15-4E98-8710-D7DC578D3F45}"/>
          </ac:spMkLst>
        </pc:spChg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1684433866" sldId="290"/>
        </pc:sldMkLst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2676457761" sldId="291"/>
        </pc:sldMkLst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1706748779" sldId="292"/>
        </pc:sldMkLst>
      </pc:sldChg>
      <pc:sldChg chg="del">
        <pc:chgData name="Knut Refsdal" userId="1353ad26-469d-4b70-981c-3ad099c2f48c" providerId="ADAL" clId="{13072126-70C4-4B28-A26B-5D4D8E2ACF56}" dt="2020-12-06T16:12:04.309" v="14" actId="2696"/>
        <pc:sldMkLst>
          <pc:docMk/>
          <pc:sldMk cId="2070380914" sldId="502"/>
        </pc:sldMkLst>
      </pc:sldChg>
      <pc:sldChg chg="modSp">
        <pc:chgData name="Knut Refsdal" userId="1353ad26-469d-4b70-981c-3ad099c2f48c" providerId="ADAL" clId="{13072126-70C4-4B28-A26B-5D4D8E2ACF56}" dt="2020-12-06T16:12:32.522" v="15" actId="14100"/>
        <pc:sldMkLst>
          <pc:docMk/>
          <pc:sldMk cId="2831764561" sldId="509"/>
        </pc:sldMkLst>
        <pc:picChg chg="mod">
          <ac:chgData name="Knut Refsdal" userId="1353ad26-469d-4b70-981c-3ad099c2f48c" providerId="ADAL" clId="{13072126-70C4-4B28-A26B-5D4D8E2ACF56}" dt="2020-12-06T16:12:32.522" v="15" actId="14100"/>
          <ac:picMkLst>
            <pc:docMk/>
            <pc:sldMk cId="2831764561" sldId="509"/>
            <ac:picMk id="5" creationId="{0AEE5CAC-9960-4E2F-8DC1-C90F3E817C83}"/>
          </ac:picMkLst>
        </pc:picChg>
      </pc:sldChg>
      <pc:sldChg chg="delSp">
        <pc:chgData name="Knut Refsdal" userId="1353ad26-469d-4b70-981c-3ad099c2f48c" providerId="ADAL" clId="{13072126-70C4-4B28-A26B-5D4D8E2ACF56}" dt="2020-12-06T11:23:53.547" v="0"/>
        <pc:sldMkLst>
          <pc:docMk/>
          <pc:sldMk cId="3751410889" sldId="511"/>
        </pc:sldMkLst>
        <pc:picChg chg="del">
          <ac:chgData name="Knut Refsdal" userId="1353ad26-469d-4b70-981c-3ad099c2f48c" providerId="ADAL" clId="{13072126-70C4-4B28-A26B-5D4D8E2ACF56}" dt="2020-12-06T11:23:53.547" v="0"/>
          <ac:picMkLst>
            <pc:docMk/>
            <pc:sldMk cId="3751410889" sldId="511"/>
            <ac:picMk id="3" creationId="{3C2C729D-3070-4A88-B1F2-E7530DB91653}"/>
          </ac:picMkLst>
        </pc:picChg>
      </pc:sldChg>
      <pc:sldChg chg="del">
        <pc:chgData name="Knut Refsdal" userId="1353ad26-469d-4b70-981c-3ad099c2f48c" providerId="ADAL" clId="{13072126-70C4-4B28-A26B-5D4D8E2ACF56}" dt="2020-12-06T11:24:02.078" v="1"/>
        <pc:sldMkLst>
          <pc:docMk/>
          <pc:sldMk cId="171559222" sldId="512"/>
        </pc:sldMkLst>
      </pc:sldChg>
      <pc:sldChg chg="addSp delSp modSp add">
        <pc:chgData name="Knut Refsdal" userId="1353ad26-469d-4b70-981c-3ad099c2f48c" providerId="ADAL" clId="{13072126-70C4-4B28-A26B-5D4D8E2ACF56}" dt="2020-12-06T16:11:44.780" v="13" actId="14100"/>
        <pc:sldMkLst>
          <pc:docMk/>
          <pc:sldMk cId="2023816000" sldId="513"/>
        </pc:sldMkLst>
        <pc:spChg chg="mod">
          <ac:chgData name="Knut Refsdal" userId="1353ad26-469d-4b70-981c-3ad099c2f48c" providerId="ADAL" clId="{13072126-70C4-4B28-A26B-5D4D8E2ACF56}" dt="2020-12-06T16:11:08.508" v="7"/>
          <ac:spMkLst>
            <pc:docMk/>
            <pc:sldMk cId="2023816000" sldId="513"/>
            <ac:spMk id="2" creationId="{4C574385-00B9-4BC8-8607-2951A86040C3}"/>
          </ac:spMkLst>
        </pc:spChg>
        <pc:spChg chg="mod">
          <ac:chgData name="Knut Refsdal" userId="1353ad26-469d-4b70-981c-3ad099c2f48c" providerId="ADAL" clId="{13072126-70C4-4B28-A26B-5D4D8E2ACF56}" dt="2020-12-06T16:10:48.213" v="6" actId="255"/>
          <ac:spMkLst>
            <pc:docMk/>
            <pc:sldMk cId="2023816000" sldId="513"/>
            <ac:spMk id="3" creationId="{7399FE19-8755-4B64-91F3-3D45B09AE1C4}"/>
          </ac:spMkLst>
        </pc:spChg>
        <pc:picChg chg="del">
          <ac:chgData name="Knut Refsdal" userId="1353ad26-469d-4b70-981c-3ad099c2f48c" providerId="ADAL" clId="{13072126-70C4-4B28-A26B-5D4D8E2ACF56}" dt="2020-12-06T16:11:20.026" v="8"/>
          <ac:picMkLst>
            <pc:docMk/>
            <pc:sldMk cId="2023816000" sldId="513"/>
            <ac:picMk id="4" creationId="{A9B1265C-4D29-4E42-8F74-A05B4418B561}"/>
          </ac:picMkLst>
        </pc:picChg>
        <pc:picChg chg="add mod">
          <ac:chgData name="Knut Refsdal" userId="1353ad26-469d-4b70-981c-3ad099c2f48c" providerId="ADAL" clId="{13072126-70C4-4B28-A26B-5D4D8E2ACF56}" dt="2020-12-06T16:11:44.780" v="13" actId="14100"/>
          <ac:picMkLst>
            <pc:docMk/>
            <pc:sldMk cId="2023816000" sldId="513"/>
            <ac:picMk id="6" creationId="{EDA73B64-98CA-4785-A667-68098EAE7E77}"/>
          </ac:picMkLst>
        </pc:picChg>
      </pc:sldChg>
    </pc:docChg>
  </pc:docChgLst>
  <pc:docChgLst>
    <pc:chgData name="Knut Refsdal" userId="1353ad26-469d-4b70-981c-3ad099c2f48c" providerId="ADAL" clId="{52F04616-AA28-4B03-B13B-FEFE437A40DD}"/>
    <pc:docChg chg="undo custSel modSld">
      <pc:chgData name="Knut Refsdal" userId="1353ad26-469d-4b70-981c-3ad099c2f48c" providerId="ADAL" clId="{52F04616-AA28-4B03-B13B-FEFE437A40DD}" dt="2023-06-01T09:50:17.474" v="64" actId="14100"/>
      <pc:docMkLst>
        <pc:docMk/>
      </pc:docMkLst>
      <pc:sldChg chg="addSp delSp modSp mod">
        <pc:chgData name="Knut Refsdal" userId="1353ad26-469d-4b70-981c-3ad099c2f48c" providerId="ADAL" clId="{52F04616-AA28-4B03-B13B-FEFE437A40DD}" dt="2023-06-01T09:50:17.474" v="64" actId="14100"/>
        <pc:sldMkLst>
          <pc:docMk/>
          <pc:sldMk cId="49071411" sldId="256"/>
        </pc:sldMkLst>
        <pc:spChg chg="mod">
          <ac:chgData name="Knut Refsdal" userId="1353ad26-469d-4b70-981c-3ad099c2f48c" providerId="ADAL" clId="{52F04616-AA28-4B03-B13B-FEFE437A40DD}" dt="2023-06-01T09:48:10.767" v="57" actId="27636"/>
          <ac:spMkLst>
            <pc:docMk/>
            <pc:sldMk cId="49071411" sldId="256"/>
            <ac:spMk id="2" creationId="{10F8A197-4675-4F10-8FBB-313045E9F773}"/>
          </ac:spMkLst>
        </pc:spChg>
        <pc:picChg chg="add del mod ord">
          <ac:chgData name="Knut Refsdal" userId="1353ad26-469d-4b70-981c-3ad099c2f48c" providerId="ADAL" clId="{52F04616-AA28-4B03-B13B-FEFE437A40DD}" dt="2023-06-01T09:45:09.743" v="12" actId="21"/>
          <ac:picMkLst>
            <pc:docMk/>
            <pc:sldMk cId="49071411" sldId="256"/>
            <ac:picMk id="3" creationId="{3FF6135B-65B9-9513-5467-69766167DB38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4" creationId="{650E380A-628F-4E49-8EDC-14B376B266DC}"/>
          </ac:picMkLst>
        </pc:picChg>
        <pc:picChg chg="add mod">
          <ac:chgData name="Knut Refsdal" userId="1353ad26-469d-4b70-981c-3ad099c2f48c" providerId="ADAL" clId="{52F04616-AA28-4B03-B13B-FEFE437A40DD}" dt="2023-06-01T09:50:17.474" v="64" actId="14100"/>
          <ac:picMkLst>
            <pc:docMk/>
            <pc:sldMk cId="49071411" sldId="256"/>
            <ac:picMk id="5" creationId="{E351FFE0-ADC1-4461-3363-0FEE2D8F313F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6" creationId="{1EB1C3E2-3388-4532-8E98-29C1FFFF4D6F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8" creationId="{E6F0764B-B589-4559-A4FE-5C88BE9058E3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10" creationId="{B1A6058A-13CF-4A49-B2E8-65F775101CE8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12" creationId="{BDA21494-B0E0-4E66-B32A-7B8EA062ECAB}"/>
          </ac:picMkLst>
        </pc:picChg>
        <pc:picChg chg="mod">
          <ac:chgData name="Knut Refsdal" userId="1353ad26-469d-4b70-981c-3ad099c2f48c" providerId="ADAL" clId="{52F04616-AA28-4B03-B13B-FEFE437A40DD}" dt="2023-06-01T09:45:32.341" v="42" actId="14100"/>
          <ac:picMkLst>
            <pc:docMk/>
            <pc:sldMk cId="49071411" sldId="256"/>
            <ac:picMk id="18" creationId="{8238BA74-78B4-4808-9DB4-D3382346875F}"/>
          </ac:picMkLst>
        </pc:picChg>
      </pc:sldChg>
      <pc:sldChg chg="modSp">
        <pc:chgData name="Knut Refsdal" userId="1353ad26-469d-4b70-981c-3ad099c2f48c" providerId="ADAL" clId="{52F04616-AA28-4B03-B13B-FEFE437A40DD}" dt="2023-06-01T09:48:54.493" v="59" actId="2711"/>
        <pc:sldMkLst>
          <pc:docMk/>
          <pc:sldMk cId="4055457946" sldId="488"/>
        </pc:sldMkLst>
        <pc:graphicFrameChg chg="mod">
          <ac:chgData name="Knut Refsdal" userId="1353ad26-469d-4b70-981c-3ad099c2f48c" providerId="ADAL" clId="{52F04616-AA28-4B03-B13B-FEFE437A40DD}" dt="2023-06-01T09:48:54.493" v="59" actId="2711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mod">
        <pc:chgData name="Knut Refsdal" userId="1353ad26-469d-4b70-981c-3ad099c2f48c" providerId="ADAL" clId="{52F04616-AA28-4B03-B13B-FEFE437A40DD}" dt="2023-06-01T09:50:00.482" v="63" actId="2711"/>
        <pc:sldMkLst>
          <pc:docMk/>
          <pc:sldMk cId="2109182483" sldId="521"/>
        </pc:sldMkLst>
        <pc:spChg chg="mod">
          <ac:chgData name="Knut Refsdal" userId="1353ad26-469d-4b70-981c-3ad099c2f48c" providerId="ADAL" clId="{52F04616-AA28-4B03-B13B-FEFE437A40DD}" dt="2023-06-01T09:50:00.482" v="63" actId="2711"/>
          <ac:spMkLst>
            <pc:docMk/>
            <pc:sldMk cId="2109182483" sldId="521"/>
            <ac:spMk id="2" creationId="{84FC8019-37FD-A844-233A-56AF0A75006D}"/>
          </ac:spMkLst>
        </pc:spChg>
      </pc:sldChg>
    </pc:docChg>
  </pc:docChgLst>
  <pc:docChgLst>
    <pc:chgData name="Knut Refsdal" userId="1353ad26-469d-4b70-981c-3ad099c2f48c" providerId="ADAL" clId="{06EC8F3F-6C79-4ECA-9C5F-1B4963CAD0CD}"/>
    <pc:docChg chg="modSld">
      <pc:chgData name="Knut Refsdal" userId="1353ad26-469d-4b70-981c-3ad099c2f48c" providerId="ADAL" clId="{06EC8F3F-6C79-4ECA-9C5F-1B4963CAD0CD}" dt="2023-06-04T18:52:31.591" v="14"/>
      <pc:docMkLst>
        <pc:docMk/>
      </pc:docMkLst>
      <pc:sldChg chg="modSp">
        <pc:chgData name="Knut Refsdal" userId="1353ad26-469d-4b70-981c-3ad099c2f48c" providerId="ADAL" clId="{06EC8F3F-6C79-4ECA-9C5F-1B4963CAD0CD}" dt="2023-06-04T18:52:31.591" v="14"/>
        <pc:sldMkLst>
          <pc:docMk/>
          <pc:sldMk cId="4055457946" sldId="488"/>
        </pc:sldMkLst>
        <pc:graphicFrameChg chg="mod">
          <ac:chgData name="Knut Refsdal" userId="1353ad26-469d-4b70-981c-3ad099c2f48c" providerId="ADAL" clId="{06EC8F3F-6C79-4ECA-9C5F-1B4963CAD0CD}" dt="2023-06-04T18:52:31.591" v="14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mod">
        <pc:chgData name="Knut Refsdal" userId="1353ad26-469d-4b70-981c-3ad099c2f48c" providerId="ADAL" clId="{06EC8F3F-6C79-4ECA-9C5F-1B4963CAD0CD}" dt="2023-06-04T18:51:32.121" v="1" actId="207"/>
        <pc:sldMkLst>
          <pc:docMk/>
          <pc:sldMk cId="181035216" sldId="515"/>
        </pc:sldMkLst>
        <pc:spChg chg="mod">
          <ac:chgData name="Knut Refsdal" userId="1353ad26-469d-4b70-981c-3ad099c2f48c" providerId="ADAL" clId="{06EC8F3F-6C79-4ECA-9C5F-1B4963CAD0CD}" dt="2023-06-04T18:51:32.121" v="1" actId="207"/>
          <ac:spMkLst>
            <pc:docMk/>
            <pc:sldMk cId="181035216" sldId="515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36.321" v="2" actId="207"/>
        <pc:sldMkLst>
          <pc:docMk/>
          <pc:sldMk cId="2217029738" sldId="516"/>
        </pc:sldMkLst>
        <pc:spChg chg="mod">
          <ac:chgData name="Knut Refsdal" userId="1353ad26-469d-4b70-981c-3ad099c2f48c" providerId="ADAL" clId="{06EC8F3F-6C79-4ECA-9C5F-1B4963CAD0CD}" dt="2023-06-04T18:51:36.321" v="2" actId="207"/>
          <ac:spMkLst>
            <pc:docMk/>
            <pc:sldMk cId="2217029738" sldId="516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41.256" v="3" actId="207"/>
        <pc:sldMkLst>
          <pc:docMk/>
          <pc:sldMk cId="3997458156" sldId="517"/>
        </pc:sldMkLst>
        <pc:spChg chg="mod">
          <ac:chgData name="Knut Refsdal" userId="1353ad26-469d-4b70-981c-3ad099c2f48c" providerId="ADAL" clId="{06EC8F3F-6C79-4ECA-9C5F-1B4963CAD0CD}" dt="2023-06-04T18:51:41.256" v="3" actId="207"/>
          <ac:spMkLst>
            <pc:docMk/>
            <pc:sldMk cId="3997458156" sldId="517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46.345" v="4" actId="207"/>
        <pc:sldMkLst>
          <pc:docMk/>
          <pc:sldMk cId="824825557" sldId="518"/>
        </pc:sldMkLst>
        <pc:spChg chg="mod">
          <ac:chgData name="Knut Refsdal" userId="1353ad26-469d-4b70-981c-3ad099c2f48c" providerId="ADAL" clId="{06EC8F3F-6C79-4ECA-9C5F-1B4963CAD0CD}" dt="2023-06-04T18:51:46.345" v="4" actId="207"/>
          <ac:spMkLst>
            <pc:docMk/>
            <pc:sldMk cId="824825557" sldId="518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21.681" v="0" actId="207"/>
        <pc:sldMkLst>
          <pc:docMk/>
          <pc:sldMk cId="894402581" sldId="519"/>
        </pc:sldMkLst>
        <pc:spChg chg="mod">
          <ac:chgData name="Knut Refsdal" userId="1353ad26-469d-4b70-981c-3ad099c2f48c" providerId="ADAL" clId="{06EC8F3F-6C79-4ECA-9C5F-1B4963CAD0CD}" dt="2023-06-04T18:51:21.681" v="0" actId="207"/>
          <ac:spMkLst>
            <pc:docMk/>
            <pc:sldMk cId="894402581" sldId="519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53.370" v="5" actId="207"/>
        <pc:sldMkLst>
          <pc:docMk/>
          <pc:sldMk cId="4041280569" sldId="520"/>
        </pc:sldMkLst>
        <pc:spChg chg="mod">
          <ac:chgData name="Knut Refsdal" userId="1353ad26-469d-4b70-981c-3ad099c2f48c" providerId="ADAL" clId="{06EC8F3F-6C79-4ECA-9C5F-1B4963CAD0CD}" dt="2023-06-04T18:51:53.370" v="5" actId="207"/>
          <ac:spMkLst>
            <pc:docMk/>
            <pc:sldMk cId="4041280569" sldId="520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06EC8F3F-6C79-4ECA-9C5F-1B4963CAD0CD}" dt="2023-06-04T18:51:58.505" v="6" actId="207"/>
        <pc:sldMkLst>
          <pc:docMk/>
          <pc:sldMk cId="2109182483" sldId="521"/>
        </pc:sldMkLst>
        <pc:spChg chg="mod">
          <ac:chgData name="Knut Refsdal" userId="1353ad26-469d-4b70-981c-3ad099c2f48c" providerId="ADAL" clId="{06EC8F3F-6C79-4ECA-9C5F-1B4963CAD0CD}" dt="2023-06-04T18:51:58.505" v="6" actId="207"/>
          <ac:spMkLst>
            <pc:docMk/>
            <pc:sldMk cId="2109182483" sldId="521"/>
            <ac:spMk id="4" creationId="{9E85CB38-E9DD-C840-DB03-AAA4C4D4C881}"/>
          </ac:spMkLst>
        </pc:spChg>
      </pc:sldChg>
    </pc:docChg>
  </pc:docChgLst>
  <pc:docChgLst>
    <pc:chgData name="Knut Refsdal" userId="1353ad26-469d-4b70-981c-3ad099c2f48c" providerId="ADAL" clId="{D2DBACF7-9AEB-42DE-9234-6793B4D379FA}"/>
    <pc:docChg chg="custSel modSld">
      <pc:chgData name="Knut Refsdal" userId="1353ad26-469d-4b70-981c-3ad099c2f48c" providerId="ADAL" clId="{D2DBACF7-9AEB-42DE-9234-6793B4D379FA}" dt="2023-06-02T17:04:25.959" v="251" actId="1076"/>
      <pc:docMkLst>
        <pc:docMk/>
      </pc:docMkLst>
      <pc:sldChg chg="addSp delSp modSp mod setBg">
        <pc:chgData name="Knut Refsdal" userId="1353ad26-469d-4b70-981c-3ad099c2f48c" providerId="ADAL" clId="{D2DBACF7-9AEB-42DE-9234-6793B4D379FA}" dt="2023-06-02T17:04:25.959" v="251" actId="1076"/>
        <pc:sldMkLst>
          <pc:docMk/>
          <pc:sldMk cId="49071411" sldId="256"/>
        </pc:sldMkLst>
        <pc:spChg chg="mod">
          <ac:chgData name="Knut Refsdal" userId="1353ad26-469d-4b70-981c-3ad099c2f48c" providerId="ADAL" clId="{D2DBACF7-9AEB-42DE-9234-6793B4D379FA}" dt="2023-06-02T17:04:25.959" v="251" actId="1076"/>
          <ac:spMkLst>
            <pc:docMk/>
            <pc:sldMk cId="49071411" sldId="256"/>
            <ac:spMk id="2" creationId="{10F8A197-4675-4F10-8FBB-313045E9F773}"/>
          </ac:spMkLst>
        </pc:spChg>
        <pc:spChg chg="add del mod">
          <ac:chgData name="Knut Refsdal" userId="1353ad26-469d-4b70-981c-3ad099c2f48c" providerId="ADAL" clId="{D2DBACF7-9AEB-42DE-9234-6793B4D379FA}" dt="2023-06-02T11:26:03.130" v="82" actId="21"/>
          <ac:spMkLst>
            <pc:docMk/>
            <pc:sldMk cId="49071411" sldId="256"/>
            <ac:spMk id="3" creationId="{E55DDB4E-E3B6-EF73-AC95-3FAB3576E2A7}"/>
          </ac:spMkLst>
        </pc:spChg>
        <pc:picChg chg="add mod">
          <ac:chgData name="Knut Refsdal" userId="1353ad26-469d-4b70-981c-3ad099c2f48c" providerId="ADAL" clId="{D2DBACF7-9AEB-42DE-9234-6793B4D379FA}" dt="2023-06-02T17:02:06.861" v="240" actId="1076"/>
          <ac:picMkLst>
            <pc:docMk/>
            <pc:sldMk cId="49071411" sldId="256"/>
            <ac:picMk id="3" creationId="{93DFE9A3-E48C-A280-EA8E-B4A1ED66E92B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4" creationId="{650E380A-628F-4E49-8EDC-14B376B266DC}"/>
          </ac:picMkLst>
        </pc:picChg>
        <pc:picChg chg="add mod">
          <ac:chgData name="Knut Refsdal" userId="1353ad26-469d-4b70-981c-3ad099c2f48c" providerId="ADAL" clId="{D2DBACF7-9AEB-42DE-9234-6793B4D379FA}" dt="2023-06-02T17:02:18.927" v="241" actId="1076"/>
          <ac:picMkLst>
            <pc:docMk/>
            <pc:sldMk cId="49071411" sldId="256"/>
            <ac:picMk id="5" creationId="{BB1282C3-5F2F-5FD4-F632-BF3C45808098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6" creationId="{1EB1C3E2-3388-4532-8E98-29C1FFFF4D6F}"/>
          </ac:picMkLst>
        </pc:picChg>
        <pc:picChg chg="add mod">
          <ac:chgData name="Knut Refsdal" userId="1353ad26-469d-4b70-981c-3ad099c2f48c" providerId="ADAL" clId="{D2DBACF7-9AEB-42DE-9234-6793B4D379FA}" dt="2023-06-02T17:02:31.587" v="243" actId="1076"/>
          <ac:picMkLst>
            <pc:docMk/>
            <pc:sldMk cId="49071411" sldId="256"/>
            <ac:picMk id="7" creationId="{8594D611-0F82-ABE0-4DD6-E8B320F93E00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8" creationId="{E6F0764B-B589-4559-A4FE-5C88BE9058E3}"/>
          </ac:picMkLst>
        </pc:picChg>
        <pc:picChg chg="add mod">
          <ac:chgData name="Knut Refsdal" userId="1353ad26-469d-4b70-981c-3ad099c2f48c" providerId="ADAL" clId="{D2DBACF7-9AEB-42DE-9234-6793B4D379FA}" dt="2023-06-02T17:02:38.910" v="244" actId="1076"/>
          <ac:picMkLst>
            <pc:docMk/>
            <pc:sldMk cId="49071411" sldId="256"/>
            <ac:picMk id="9" creationId="{2C8D9906-18F8-F32C-BB66-37EFC1259337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10" creationId="{B1A6058A-13CF-4A49-B2E8-65F775101CE8}"/>
          </ac:picMkLst>
        </pc:picChg>
        <pc:picChg chg="add mod">
          <ac:chgData name="Knut Refsdal" userId="1353ad26-469d-4b70-981c-3ad099c2f48c" providerId="ADAL" clId="{D2DBACF7-9AEB-42DE-9234-6793B4D379FA}" dt="2023-06-02T17:03:04.579" v="248" actId="1036"/>
          <ac:picMkLst>
            <pc:docMk/>
            <pc:sldMk cId="49071411" sldId="256"/>
            <ac:picMk id="11" creationId="{A7ABCE00-9A40-8600-0C4E-14F6DCB4AB87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12" creationId="{BDA21494-B0E0-4E66-B32A-7B8EA062ECAB}"/>
          </ac:picMkLst>
        </pc:picChg>
        <pc:picChg chg="add mod">
          <ac:chgData name="Knut Refsdal" userId="1353ad26-469d-4b70-981c-3ad099c2f48c" providerId="ADAL" clId="{D2DBACF7-9AEB-42DE-9234-6793B4D379FA}" dt="2023-06-02T17:03:10.950" v="249" actId="1076"/>
          <ac:picMkLst>
            <pc:docMk/>
            <pc:sldMk cId="49071411" sldId="256"/>
            <ac:picMk id="13" creationId="{E4CF1FDD-3990-A793-156F-6D4E85337CAF}"/>
          </ac:picMkLst>
        </pc:picChg>
        <pc:picChg chg="mod">
          <ac:chgData name="Knut Refsdal" userId="1353ad26-469d-4b70-981c-3ad099c2f48c" providerId="ADAL" clId="{D2DBACF7-9AEB-42DE-9234-6793B4D379FA}" dt="2023-06-02T11:23:55.422" v="74" actId="1076"/>
          <ac:picMkLst>
            <pc:docMk/>
            <pc:sldMk cId="49071411" sldId="256"/>
            <ac:picMk id="18" creationId="{8238BA74-78B4-4808-9DB4-D3382346875F}"/>
          </ac:picMkLst>
        </pc:picChg>
      </pc:sldChg>
      <pc:sldChg chg="addSp delSp modSp mod">
        <pc:chgData name="Knut Refsdal" userId="1353ad26-469d-4b70-981c-3ad099c2f48c" providerId="ADAL" clId="{D2DBACF7-9AEB-42DE-9234-6793B4D379FA}" dt="2023-06-02T11:26:23.735" v="85" actId="21"/>
        <pc:sldMkLst>
          <pc:docMk/>
          <pc:sldMk cId="4055457946" sldId="488"/>
        </pc:sldMkLst>
        <pc:picChg chg="add del mod">
          <ac:chgData name="Knut Refsdal" userId="1353ad26-469d-4b70-981c-3ad099c2f48c" providerId="ADAL" clId="{D2DBACF7-9AEB-42DE-9234-6793B4D379FA}" dt="2023-06-02T11:26:23.735" v="85" actId="21"/>
          <ac:picMkLst>
            <pc:docMk/>
            <pc:sldMk cId="4055457946" sldId="488"/>
            <ac:picMk id="3" creationId="{67F6503F-BC88-EA63-5F9F-B54A6D128AA4}"/>
          </ac:picMkLst>
        </pc:picChg>
      </pc:sldChg>
    </pc:docChg>
  </pc:docChgLst>
  <pc:docChgLst>
    <pc:chgData name="Knut Refsdal" userId="1353ad26-469d-4b70-981c-3ad099c2f48c" providerId="ADAL" clId="{4297876B-48E1-4A72-AA0D-FAA1F1C6BDE8}"/>
    <pc:docChg chg="undo redo custSel addSld delSld modSld">
      <pc:chgData name="Knut Refsdal" userId="1353ad26-469d-4b70-981c-3ad099c2f48c" providerId="ADAL" clId="{4297876B-48E1-4A72-AA0D-FAA1F1C6BDE8}" dt="2023-06-02T18:22:53.693" v="326" actId="14100"/>
      <pc:docMkLst>
        <pc:docMk/>
      </pc:docMkLst>
      <pc:sldChg chg="addSp delSp modSp mod">
        <pc:chgData name="Knut Refsdal" userId="1353ad26-469d-4b70-981c-3ad099c2f48c" providerId="ADAL" clId="{4297876B-48E1-4A72-AA0D-FAA1F1C6BDE8}" dt="2023-06-02T18:22:53.693" v="326" actId="14100"/>
        <pc:sldMkLst>
          <pc:docMk/>
          <pc:sldMk cId="49071411" sldId="256"/>
        </pc:sldMkLst>
        <pc:spChg chg="mod">
          <ac:chgData name="Knut Refsdal" userId="1353ad26-469d-4b70-981c-3ad099c2f48c" providerId="ADAL" clId="{4297876B-48E1-4A72-AA0D-FAA1F1C6BDE8}" dt="2023-06-02T18:03:20.782" v="40" actId="14100"/>
          <ac:spMkLst>
            <pc:docMk/>
            <pc:sldMk cId="49071411" sldId="256"/>
            <ac:spMk id="2" creationId="{10F8A197-4675-4F10-8FBB-313045E9F773}"/>
          </ac:spMkLst>
        </pc:spChg>
        <pc:picChg chg="mod">
          <ac:chgData name="Knut Refsdal" userId="1353ad26-469d-4b70-981c-3ad099c2f48c" providerId="ADAL" clId="{4297876B-48E1-4A72-AA0D-FAA1F1C6BDE8}" dt="2023-06-02T18:20:22.104" v="275" actId="14826"/>
          <ac:picMkLst>
            <pc:docMk/>
            <pc:sldMk cId="49071411" sldId="256"/>
            <ac:picMk id="3" creationId="{93DFE9A3-E48C-A280-EA8E-B4A1ED66E92B}"/>
          </ac:picMkLst>
        </pc:picChg>
        <pc:picChg chg="mod">
          <ac:chgData name="Knut Refsdal" userId="1353ad26-469d-4b70-981c-3ad099c2f48c" providerId="ADAL" clId="{4297876B-48E1-4A72-AA0D-FAA1F1C6BDE8}" dt="2023-06-02T17:59:12.702" v="32" actId="14100"/>
          <ac:picMkLst>
            <pc:docMk/>
            <pc:sldMk cId="49071411" sldId="256"/>
            <ac:picMk id="6" creationId="{1EB1C3E2-3388-4532-8E98-29C1FFFF4D6F}"/>
          </ac:picMkLst>
        </pc:picChg>
        <pc:picChg chg="mod">
          <ac:chgData name="Knut Refsdal" userId="1353ad26-469d-4b70-981c-3ad099c2f48c" providerId="ADAL" clId="{4297876B-48E1-4A72-AA0D-FAA1F1C6BDE8}" dt="2023-06-02T18:16:31.833" v="216" actId="1076"/>
          <ac:picMkLst>
            <pc:docMk/>
            <pc:sldMk cId="49071411" sldId="256"/>
            <ac:picMk id="7" creationId="{8594D611-0F82-ABE0-4DD6-E8B320F93E00}"/>
          </ac:picMkLst>
        </pc:picChg>
        <pc:picChg chg="mod">
          <ac:chgData name="Knut Refsdal" userId="1353ad26-469d-4b70-981c-3ad099c2f48c" providerId="ADAL" clId="{4297876B-48E1-4A72-AA0D-FAA1F1C6BDE8}" dt="2023-06-02T17:59:12.702" v="32" actId="14100"/>
          <ac:picMkLst>
            <pc:docMk/>
            <pc:sldMk cId="49071411" sldId="256"/>
            <ac:picMk id="8" creationId="{E6F0764B-B589-4559-A4FE-5C88BE9058E3}"/>
          </ac:picMkLst>
        </pc:picChg>
        <pc:picChg chg="mod">
          <ac:chgData name="Knut Refsdal" userId="1353ad26-469d-4b70-981c-3ad099c2f48c" providerId="ADAL" clId="{4297876B-48E1-4A72-AA0D-FAA1F1C6BDE8}" dt="2023-06-02T18:22:53.693" v="326" actId="14100"/>
          <ac:picMkLst>
            <pc:docMk/>
            <pc:sldMk cId="49071411" sldId="256"/>
            <ac:picMk id="9" creationId="{2C8D9906-18F8-F32C-BB66-37EFC1259337}"/>
          </ac:picMkLst>
        </pc:picChg>
        <pc:picChg chg="mod">
          <ac:chgData name="Knut Refsdal" userId="1353ad26-469d-4b70-981c-3ad099c2f48c" providerId="ADAL" clId="{4297876B-48E1-4A72-AA0D-FAA1F1C6BDE8}" dt="2023-06-02T18:09:52.917" v="81" actId="14826"/>
          <ac:picMkLst>
            <pc:docMk/>
            <pc:sldMk cId="49071411" sldId="256"/>
            <ac:picMk id="10" creationId="{B1A6058A-13CF-4A49-B2E8-65F775101CE8}"/>
          </ac:picMkLst>
        </pc:picChg>
        <pc:picChg chg="add del">
          <ac:chgData name="Knut Refsdal" userId="1353ad26-469d-4b70-981c-3ad099c2f48c" providerId="ADAL" clId="{4297876B-48E1-4A72-AA0D-FAA1F1C6BDE8}" dt="2023-06-02T18:22:53.116" v="325" actId="21"/>
          <ac:picMkLst>
            <pc:docMk/>
            <pc:sldMk cId="49071411" sldId="256"/>
            <ac:picMk id="11" creationId="{A7ABCE00-9A40-8600-0C4E-14F6DCB4AB87}"/>
          </ac:picMkLst>
        </pc:picChg>
        <pc:picChg chg="mod">
          <ac:chgData name="Knut Refsdal" userId="1353ad26-469d-4b70-981c-3ad099c2f48c" providerId="ADAL" clId="{4297876B-48E1-4A72-AA0D-FAA1F1C6BDE8}" dt="2023-06-02T18:00:20.995" v="36" actId="1076"/>
          <ac:picMkLst>
            <pc:docMk/>
            <pc:sldMk cId="49071411" sldId="256"/>
            <ac:picMk id="13" creationId="{E4CF1FDD-3990-A793-156F-6D4E85337CAF}"/>
          </ac:picMkLst>
        </pc:picChg>
      </pc:sldChg>
      <pc:sldChg chg="addSp delSp modSp mod">
        <pc:chgData name="Knut Refsdal" userId="1353ad26-469d-4b70-981c-3ad099c2f48c" providerId="ADAL" clId="{4297876B-48E1-4A72-AA0D-FAA1F1C6BDE8}" dt="2023-06-02T18:18:19.924" v="222" actId="207"/>
        <pc:sldMkLst>
          <pc:docMk/>
          <pc:sldMk cId="1089259471" sldId="522"/>
        </pc:sldMkLst>
        <pc:spChg chg="mod">
          <ac:chgData name="Knut Refsdal" userId="1353ad26-469d-4b70-981c-3ad099c2f48c" providerId="ADAL" clId="{4297876B-48E1-4A72-AA0D-FAA1F1C6BDE8}" dt="2023-06-02T18:18:19.924" v="222" actId="207"/>
          <ac:spMkLst>
            <pc:docMk/>
            <pc:sldMk cId="1089259471" sldId="522"/>
            <ac:spMk id="2" creationId="{27F7D16B-F577-4AAC-BA9C-911F1457C91C}"/>
          </ac:spMkLst>
        </pc:spChg>
        <pc:spChg chg="add del mod">
          <ac:chgData name="Knut Refsdal" userId="1353ad26-469d-4b70-981c-3ad099c2f48c" providerId="ADAL" clId="{4297876B-48E1-4A72-AA0D-FAA1F1C6BDE8}" dt="2023-06-02T18:17:28.746" v="219"/>
          <ac:spMkLst>
            <pc:docMk/>
            <pc:sldMk cId="1089259471" sldId="522"/>
            <ac:spMk id="3" creationId="{AC8F9529-067E-2C9A-DB2E-33DE60EFDB4C}"/>
          </ac:spMkLst>
        </pc:spChg>
        <pc:graphicFrameChg chg="mod modGraphic">
          <ac:chgData name="Knut Refsdal" userId="1353ad26-469d-4b70-981c-3ad099c2f48c" providerId="ADAL" clId="{4297876B-48E1-4A72-AA0D-FAA1F1C6BDE8}" dt="2023-06-02T18:17:51.551" v="220" actId="13926"/>
          <ac:graphicFrameMkLst>
            <pc:docMk/>
            <pc:sldMk cId="1089259471" sldId="522"/>
            <ac:graphicFrameMk id="4" creationId="{3A171F62-01CE-4B89-B80E-A5DC7DE4D066}"/>
          </ac:graphicFrameMkLst>
        </pc:graphicFrameChg>
      </pc:sldChg>
      <pc:sldChg chg="addSp modSp new del mod">
        <pc:chgData name="Knut Refsdal" userId="1353ad26-469d-4b70-981c-3ad099c2f48c" providerId="ADAL" clId="{4297876B-48E1-4A72-AA0D-FAA1F1C6BDE8}" dt="2023-06-02T18:07:44.589" v="80" actId="2696"/>
        <pc:sldMkLst>
          <pc:docMk/>
          <pc:sldMk cId="3143557078" sldId="523"/>
        </pc:sldMkLst>
        <pc:spChg chg="add mod">
          <ac:chgData name="Knut Refsdal" userId="1353ad26-469d-4b70-981c-3ad099c2f48c" providerId="ADAL" clId="{4297876B-48E1-4A72-AA0D-FAA1F1C6BDE8}" dt="2023-06-02T18:07:17.037" v="79" actId="20577"/>
          <ac:spMkLst>
            <pc:docMk/>
            <pc:sldMk cId="3143557078" sldId="523"/>
            <ac:spMk id="3" creationId="{26514B02-AE69-6AC1-AB13-A5B3E4BCF224}"/>
          </ac:spMkLst>
        </pc:spChg>
      </pc:sldChg>
    </pc:docChg>
  </pc:docChgLst>
  <pc:docChgLst>
    <pc:chgData name="Knut Refsdal" userId="1353ad26-469d-4b70-981c-3ad099c2f48c" providerId="ADAL" clId="{59365CCE-85A6-41EF-B389-02BA30A0A0E4}"/>
    <pc:docChg chg="modSld">
      <pc:chgData name="Knut Refsdal" userId="1353ad26-469d-4b70-981c-3ad099c2f48c" providerId="ADAL" clId="{59365CCE-85A6-41EF-B389-02BA30A0A0E4}" dt="2020-11-16T22:33:17.608" v="1" actId="14100"/>
      <pc:docMkLst>
        <pc:docMk/>
      </pc:docMkLst>
      <pc:sldChg chg="modSp">
        <pc:chgData name="Knut Refsdal" userId="1353ad26-469d-4b70-981c-3ad099c2f48c" providerId="ADAL" clId="{59365CCE-85A6-41EF-B389-02BA30A0A0E4}" dt="2020-11-16T22:33:17.608" v="1" actId="14100"/>
        <pc:sldMkLst>
          <pc:docMk/>
          <pc:sldMk cId="3453858357" sldId="257"/>
        </pc:sldMkLst>
        <pc:spChg chg="mod">
          <ac:chgData name="Knut Refsdal" userId="1353ad26-469d-4b70-981c-3ad099c2f48c" providerId="ADAL" clId="{59365CCE-85A6-41EF-B389-02BA30A0A0E4}" dt="2020-11-16T22:32:36.882" v="0" actId="14100"/>
          <ac:spMkLst>
            <pc:docMk/>
            <pc:sldMk cId="3453858357" sldId="257"/>
            <ac:spMk id="2" creationId="{27F7D16B-F577-4AAC-BA9C-911F1457C91C}"/>
          </ac:spMkLst>
        </pc:spChg>
        <pc:picChg chg="mod">
          <ac:chgData name="Knut Refsdal" userId="1353ad26-469d-4b70-981c-3ad099c2f48c" providerId="ADAL" clId="{59365CCE-85A6-41EF-B389-02BA30A0A0E4}" dt="2020-11-16T22:33:17.608" v="1" actId="14100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  <pc:docChgLst>
    <pc:chgData name="Knut Refsdal" userId="1353ad26-469d-4b70-981c-3ad099c2f48c" providerId="ADAL" clId="{96208ACC-22BC-4DFF-8346-829ADAC68890}"/>
    <pc:docChg chg="undo custSel modSld">
      <pc:chgData name="Knut Refsdal" userId="1353ad26-469d-4b70-981c-3ad099c2f48c" providerId="ADAL" clId="{96208ACC-22BC-4DFF-8346-829ADAC68890}" dt="2023-05-31T20:28:07.519" v="510" actId="207"/>
      <pc:docMkLst>
        <pc:docMk/>
      </pc:docMkLst>
      <pc:sldChg chg="addSp delSp modSp mod setBg">
        <pc:chgData name="Knut Refsdal" userId="1353ad26-469d-4b70-981c-3ad099c2f48c" providerId="ADAL" clId="{96208ACC-22BC-4DFF-8346-829ADAC68890}" dt="2023-05-31T20:28:07.519" v="510" actId="207"/>
        <pc:sldMkLst>
          <pc:docMk/>
          <pc:sldMk cId="49071411" sldId="256"/>
        </pc:sldMkLst>
        <pc:spChg chg="mod">
          <ac:chgData name="Knut Refsdal" userId="1353ad26-469d-4b70-981c-3ad099c2f48c" providerId="ADAL" clId="{96208ACC-22BC-4DFF-8346-829ADAC68890}" dt="2023-05-31T20:28:07.519" v="510" actId="207"/>
          <ac:spMkLst>
            <pc:docMk/>
            <pc:sldMk cId="49071411" sldId="256"/>
            <ac:spMk id="2" creationId="{10F8A197-4675-4F10-8FBB-313045E9F773}"/>
          </ac:spMkLst>
        </pc:spChg>
        <pc:picChg chg="add del mod">
          <ac:chgData name="Knut Refsdal" userId="1353ad26-469d-4b70-981c-3ad099c2f48c" providerId="ADAL" clId="{96208ACC-22BC-4DFF-8346-829ADAC68890}" dt="2023-05-31T19:56:29.103" v="41" actId="21"/>
          <ac:picMkLst>
            <pc:docMk/>
            <pc:sldMk cId="49071411" sldId="256"/>
            <ac:picMk id="3" creationId="{D1B028F8-ECCA-C5EE-D98E-CB9A4A8BC2A1}"/>
          </ac:picMkLst>
        </pc:picChg>
        <pc:picChg chg="mod">
          <ac:chgData name="Knut Refsdal" userId="1353ad26-469d-4b70-981c-3ad099c2f48c" providerId="ADAL" clId="{96208ACC-22BC-4DFF-8346-829ADAC68890}" dt="2023-05-31T20:19:36.546" v="373" actId="1076"/>
          <ac:picMkLst>
            <pc:docMk/>
            <pc:sldMk cId="49071411" sldId="256"/>
            <ac:picMk id="4" creationId="{650E380A-628F-4E49-8EDC-14B376B266DC}"/>
          </ac:picMkLst>
        </pc:picChg>
        <pc:picChg chg="add del mod ord">
          <ac:chgData name="Knut Refsdal" userId="1353ad26-469d-4b70-981c-3ad099c2f48c" providerId="ADAL" clId="{96208ACC-22BC-4DFF-8346-829ADAC68890}" dt="2023-05-31T20:08:49.748" v="82" actId="21"/>
          <ac:picMkLst>
            <pc:docMk/>
            <pc:sldMk cId="49071411" sldId="256"/>
            <ac:picMk id="5" creationId="{4B9266CD-5560-F739-1378-973E3B4BF2F4}"/>
          </ac:picMkLst>
        </pc:picChg>
        <pc:picChg chg="mod">
          <ac:chgData name="Knut Refsdal" userId="1353ad26-469d-4b70-981c-3ad099c2f48c" providerId="ADAL" clId="{96208ACC-22BC-4DFF-8346-829ADAC68890}" dt="2023-05-31T20:23:26.294" v="496" actId="1076"/>
          <ac:picMkLst>
            <pc:docMk/>
            <pc:sldMk cId="49071411" sldId="256"/>
            <ac:picMk id="6" creationId="{1EB1C3E2-3388-4532-8E98-29C1FFFF4D6F}"/>
          </ac:picMkLst>
        </pc:picChg>
        <pc:picChg chg="mod">
          <ac:chgData name="Knut Refsdal" userId="1353ad26-469d-4b70-981c-3ad099c2f48c" providerId="ADAL" clId="{96208ACC-22BC-4DFF-8346-829ADAC68890}" dt="2023-05-31T20:17:04.318" v="293" actId="1076"/>
          <ac:picMkLst>
            <pc:docMk/>
            <pc:sldMk cId="49071411" sldId="256"/>
            <ac:picMk id="8" creationId="{E6F0764B-B589-4559-A4FE-5C88BE9058E3}"/>
          </ac:picMkLst>
        </pc:picChg>
        <pc:picChg chg="mod">
          <ac:chgData name="Knut Refsdal" userId="1353ad26-469d-4b70-981c-3ad099c2f48c" providerId="ADAL" clId="{96208ACC-22BC-4DFF-8346-829ADAC68890}" dt="2023-05-31T20:14:26.116" v="247" actId="14100"/>
          <ac:picMkLst>
            <pc:docMk/>
            <pc:sldMk cId="49071411" sldId="256"/>
            <ac:picMk id="10" creationId="{B1A6058A-13CF-4A49-B2E8-65F775101CE8}"/>
          </ac:picMkLst>
        </pc:picChg>
        <pc:picChg chg="mod">
          <ac:chgData name="Knut Refsdal" userId="1353ad26-469d-4b70-981c-3ad099c2f48c" providerId="ADAL" clId="{96208ACC-22BC-4DFF-8346-829ADAC68890}" dt="2023-05-31T20:14:14.993" v="245" actId="14100"/>
          <ac:picMkLst>
            <pc:docMk/>
            <pc:sldMk cId="49071411" sldId="256"/>
            <ac:picMk id="12" creationId="{BDA21494-B0E0-4E66-B32A-7B8EA062ECAB}"/>
          </ac:picMkLst>
        </pc:picChg>
        <pc:picChg chg="mod">
          <ac:chgData name="Knut Refsdal" userId="1353ad26-469d-4b70-981c-3ad099c2f48c" providerId="ADAL" clId="{96208ACC-22BC-4DFF-8346-829ADAC68890}" dt="2023-05-31T20:14:20.612" v="246" actId="14100"/>
          <ac:picMkLst>
            <pc:docMk/>
            <pc:sldMk cId="49071411" sldId="256"/>
            <ac:picMk id="18" creationId="{8238BA74-78B4-4808-9DB4-D3382346875F}"/>
          </ac:picMkLst>
        </pc:picChg>
      </pc:sldChg>
      <pc:sldChg chg="modSp mod setBg">
        <pc:chgData name="Knut Refsdal" userId="1353ad26-469d-4b70-981c-3ad099c2f48c" providerId="ADAL" clId="{96208ACC-22BC-4DFF-8346-829ADAC68890}" dt="2023-05-31T20:27:42.349" v="507"/>
        <pc:sldMkLst>
          <pc:docMk/>
          <pc:sldMk cId="4055457946" sldId="488"/>
        </pc:sldMkLst>
        <pc:graphicFrameChg chg="mod modGraphic">
          <ac:chgData name="Knut Refsdal" userId="1353ad26-469d-4b70-981c-3ad099c2f48c" providerId="ADAL" clId="{96208ACC-22BC-4DFF-8346-829ADAC68890}" dt="2023-05-31T20:27:30.015" v="506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mod">
        <pc:chgData name="Knut Refsdal" userId="1353ad26-469d-4b70-981c-3ad099c2f48c" providerId="ADAL" clId="{96208ACC-22BC-4DFF-8346-829ADAC68890}" dt="2023-05-31T20:24:16.963" v="498" actId="207"/>
        <pc:sldMkLst>
          <pc:docMk/>
          <pc:sldMk cId="181035216" sldId="515"/>
        </pc:sldMkLst>
        <pc:spChg chg="mod">
          <ac:chgData name="Knut Refsdal" userId="1353ad26-469d-4b70-981c-3ad099c2f48c" providerId="ADAL" clId="{96208ACC-22BC-4DFF-8346-829ADAC68890}" dt="2023-05-31T20:24:16.963" v="498" actId="207"/>
          <ac:spMkLst>
            <pc:docMk/>
            <pc:sldMk cId="181035216" sldId="515"/>
            <ac:spMk id="4" creationId="{9E85CB38-E9DD-C840-DB03-AAA4C4D4C881}"/>
          </ac:spMkLst>
        </pc:spChg>
      </pc:sldChg>
      <pc:sldChg chg="modSp">
        <pc:chgData name="Knut Refsdal" userId="1353ad26-469d-4b70-981c-3ad099c2f48c" providerId="ADAL" clId="{96208ACC-22BC-4DFF-8346-829ADAC68890}" dt="2023-05-31T20:25:42.039" v="501" actId="122"/>
        <pc:sldMkLst>
          <pc:docMk/>
          <pc:sldMk cId="1089259471" sldId="522"/>
        </pc:sldMkLst>
        <pc:graphicFrameChg chg="mod">
          <ac:chgData name="Knut Refsdal" userId="1353ad26-469d-4b70-981c-3ad099c2f48c" providerId="ADAL" clId="{96208ACC-22BC-4DFF-8346-829ADAC68890}" dt="2023-05-31T20:25:42.039" v="501" actId="122"/>
          <ac:graphicFrameMkLst>
            <pc:docMk/>
            <pc:sldMk cId="1089259471" sldId="522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3DDBFBAE-6C29-4B1F-B4A1-1E15E48119DB}"/>
    <pc:docChg chg="modSld">
      <pc:chgData name="Knut Refsdal" userId="1353ad26-469d-4b70-981c-3ad099c2f48c" providerId="ADAL" clId="{3DDBFBAE-6C29-4B1F-B4A1-1E15E48119DB}" dt="2023-08-03T12:30:52.379" v="7" actId="14100"/>
      <pc:docMkLst>
        <pc:docMk/>
      </pc:docMkLst>
      <pc:sldChg chg="modAnim">
        <pc:chgData name="Knut Refsdal" userId="1353ad26-469d-4b70-981c-3ad099c2f48c" providerId="ADAL" clId="{3DDBFBAE-6C29-4B1F-B4A1-1E15E48119DB}" dt="2023-08-03T12:29:50.442" v="0"/>
        <pc:sldMkLst>
          <pc:docMk/>
          <pc:sldMk cId="2217029738" sldId="516"/>
        </pc:sldMkLst>
      </pc:sldChg>
      <pc:sldChg chg="modAnim">
        <pc:chgData name="Knut Refsdal" userId="1353ad26-469d-4b70-981c-3ad099c2f48c" providerId="ADAL" clId="{3DDBFBAE-6C29-4B1F-B4A1-1E15E48119DB}" dt="2023-08-03T12:30:01.500" v="2"/>
        <pc:sldMkLst>
          <pc:docMk/>
          <pc:sldMk cId="3997458156" sldId="517"/>
        </pc:sldMkLst>
      </pc:sldChg>
      <pc:sldChg chg="modAnim">
        <pc:chgData name="Knut Refsdal" userId="1353ad26-469d-4b70-981c-3ad099c2f48c" providerId="ADAL" clId="{3DDBFBAE-6C29-4B1F-B4A1-1E15E48119DB}" dt="2023-08-03T12:30:05.316" v="3"/>
        <pc:sldMkLst>
          <pc:docMk/>
          <pc:sldMk cId="824825557" sldId="518"/>
        </pc:sldMkLst>
      </pc:sldChg>
      <pc:sldChg chg="modSp mod modAnim">
        <pc:chgData name="Knut Refsdal" userId="1353ad26-469d-4b70-981c-3ad099c2f48c" providerId="ADAL" clId="{3DDBFBAE-6C29-4B1F-B4A1-1E15E48119DB}" dt="2023-08-03T12:30:52.379" v="7" actId="14100"/>
        <pc:sldMkLst>
          <pc:docMk/>
          <pc:sldMk cId="894402581" sldId="519"/>
        </pc:sldMkLst>
        <pc:picChg chg="mod">
          <ac:chgData name="Knut Refsdal" userId="1353ad26-469d-4b70-981c-3ad099c2f48c" providerId="ADAL" clId="{3DDBFBAE-6C29-4B1F-B4A1-1E15E48119DB}" dt="2023-08-03T12:30:52.379" v="7" actId="14100"/>
          <ac:picMkLst>
            <pc:docMk/>
            <pc:sldMk cId="894402581" sldId="519"/>
            <ac:picMk id="5" creationId="{0F0A5F3B-12FF-8467-3D0B-F6E757E627A1}"/>
          </ac:picMkLst>
        </pc:picChg>
      </pc:sldChg>
      <pc:sldChg chg="modAnim">
        <pc:chgData name="Knut Refsdal" userId="1353ad26-469d-4b70-981c-3ad099c2f48c" providerId="ADAL" clId="{3DDBFBAE-6C29-4B1F-B4A1-1E15E48119DB}" dt="2023-08-03T12:29:54.175" v="1"/>
        <pc:sldMkLst>
          <pc:docMk/>
          <pc:sldMk cId="354724308" sldId="534"/>
        </pc:sldMkLst>
      </pc:sldChg>
      <pc:sldChg chg="modAnim">
        <pc:chgData name="Knut Refsdal" userId="1353ad26-469d-4b70-981c-3ad099c2f48c" providerId="ADAL" clId="{3DDBFBAE-6C29-4B1F-B4A1-1E15E48119DB}" dt="2023-08-03T12:30:12.730" v="5"/>
        <pc:sldMkLst>
          <pc:docMk/>
          <pc:sldMk cId="2062759302" sldId="536"/>
        </pc:sldMkLst>
      </pc:sldChg>
    </pc:docChg>
  </pc:docChgLst>
  <pc:docChgLst>
    <pc:chgData name="Knut Refsdal" userId="1353ad26-469d-4b70-981c-3ad099c2f48c" providerId="ADAL" clId="{402840E7-C4DF-44A6-A37E-B63964A0A116}"/>
    <pc:docChg chg="undo redo custSel modSld">
      <pc:chgData name="Knut Refsdal" userId="1353ad26-469d-4b70-981c-3ad099c2f48c" providerId="ADAL" clId="{402840E7-C4DF-44A6-A37E-B63964A0A116}" dt="2020-11-14T22:48:02.663" v="446" actId="207"/>
      <pc:docMkLst>
        <pc:docMk/>
      </pc:docMkLst>
      <pc:sldChg chg="addSp delSp modSp setBg">
        <pc:chgData name="Knut Refsdal" userId="1353ad26-469d-4b70-981c-3ad099c2f48c" providerId="ADAL" clId="{402840E7-C4DF-44A6-A37E-B63964A0A116}" dt="2020-11-14T22:48:02.663" v="446" actId="207"/>
        <pc:sldMkLst>
          <pc:docMk/>
          <pc:sldMk cId="3453858357" sldId="257"/>
        </pc:sldMkLst>
        <pc:spChg chg="mod">
          <ac:chgData name="Knut Refsdal" userId="1353ad26-469d-4b70-981c-3ad099c2f48c" providerId="ADAL" clId="{402840E7-C4DF-44A6-A37E-B63964A0A116}" dt="2020-11-14T22:48:02.663" v="446" actId="207"/>
          <ac:spMkLst>
            <pc:docMk/>
            <pc:sldMk cId="3453858357" sldId="257"/>
            <ac:spMk id="2" creationId="{27F7D16B-F577-4AAC-BA9C-911F1457C91C}"/>
          </ac:spMkLst>
        </pc:spChg>
        <pc:graphicFrameChg chg="mod">
          <ac:chgData name="Knut Refsdal" userId="1353ad26-469d-4b70-981c-3ad099c2f48c" providerId="ADAL" clId="{402840E7-C4DF-44A6-A37E-B63964A0A116}" dt="2020-11-14T22:47:52.246" v="445"/>
          <ac:graphicFrameMkLst>
            <pc:docMk/>
            <pc:sldMk cId="3453858357" sldId="257"/>
            <ac:graphicFrameMk id="4" creationId="{3A171F62-01CE-4B89-B80E-A5DC7DE4D066}"/>
          </ac:graphicFrameMkLst>
        </pc:graphicFrameChg>
        <pc:graphicFrameChg chg="add del mod">
          <ac:chgData name="Knut Refsdal" userId="1353ad26-469d-4b70-981c-3ad099c2f48c" providerId="ADAL" clId="{402840E7-C4DF-44A6-A37E-B63964A0A116}" dt="2020-11-14T22:17:03.959" v="234"/>
          <ac:graphicFrameMkLst>
            <pc:docMk/>
            <pc:sldMk cId="3453858357" sldId="257"/>
            <ac:graphicFrameMk id="6" creationId="{84C8C035-60CE-4EBF-BFA1-28948DC392C6}"/>
          </ac:graphicFrameMkLst>
        </pc:graphicFrameChg>
        <pc:picChg chg="add del mod">
          <ac:chgData name="Knut Refsdal" userId="1353ad26-469d-4b70-981c-3ad099c2f48c" providerId="ADAL" clId="{402840E7-C4DF-44A6-A37E-B63964A0A116}" dt="2020-11-14T22:14:01.856" v="136"/>
          <ac:picMkLst>
            <pc:docMk/>
            <pc:sldMk cId="3453858357" sldId="257"/>
            <ac:picMk id="5" creationId="{C12E272C-C264-4278-8268-ED2BE30C9CFE}"/>
          </ac:picMkLst>
        </pc:picChg>
        <pc:picChg chg="add del mod">
          <ac:chgData name="Knut Refsdal" userId="1353ad26-469d-4b70-981c-3ad099c2f48c" providerId="ADAL" clId="{402840E7-C4DF-44A6-A37E-B63964A0A116}" dt="2020-11-14T22:19:34.116" v="256"/>
          <ac:picMkLst>
            <pc:docMk/>
            <pc:sldMk cId="3453858357" sldId="257"/>
            <ac:picMk id="7" creationId="{2BC6121A-453D-4556-B6B0-42AC3FE25AC6}"/>
          </ac:picMkLst>
        </pc:picChg>
        <pc:picChg chg="add del mod">
          <ac:chgData name="Knut Refsdal" userId="1353ad26-469d-4b70-981c-3ad099c2f48c" providerId="ADAL" clId="{402840E7-C4DF-44A6-A37E-B63964A0A116}" dt="2020-11-14T22:21:47.892" v="270"/>
          <ac:picMkLst>
            <pc:docMk/>
            <pc:sldMk cId="3453858357" sldId="257"/>
            <ac:picMk id="8" creationId="{6622A1A5-93C6-4EB7-9343-116CAF425CD9}"/>
          </ac:picMkLst>
        </pc:picChg>
        <pc:picChg chg="add del mod">
          <ac:chgData name="Knut Refsdal" userId="1353ad26-469d-4b70-981c-3ad099c2f48c" providerId="ADAL" clId="{402840E7-C4DF-44A6-A37E-B63964A0A116}" dt="2020-11-14T22:25:20.470" v="338"/>
          <ac:picMkLst>
            <pc:docMk/>
            <pc:sldMk cId="3453858357" sldId="257"/>
            <ac:picMk id="9" creationId="{26664831-517B-463A-A406-D4B0E054C870}"/>
          </ac:picMkLst>
        </pc:picChg>
        <pc:picChg chg="add mod">
          <ac:chgData name="Knut Refsdal" userId="1353ad26-469d-4b70-981c-3ad099c2f48c" providerId="ADAL" clId="{402840E7-C4DF-44A6-A37E-B63964A0A116}" dt="2020-11-14T22:35:34.371" v="384" actId="14100"/>
          <ac:picMkLst>
            <pc:docMk/>
            <pc:sldMk cId="3453858357" sldId="257"/>
            <ac:picMk id="10" creationId="{D3909AD7-DD1D-41E6-A176-C174B1155F24}"/>
          </ac:picMkLst>
        </pc:picChg>
        <pc:picChg chg="add del mod">
          <ac:chgData name="Knut Refsdal" userId="1353ad26-469d-4b70-981c-3ad099c2f48c" providerId="ADAL" clId="{402840E7-C4DF-44A6-A37E-B63964A0A116}" dt="2020-11-14T22:20:42.497" v="264"/>
          <ac:picMkLst>
            <pc:docMk/>
            <pc:sldMk cId="3453858357" sldId="257"/>
            <ac:picMk id="1026" creationId="{78168ACA-F364-48B9-9471-0E5A5A3BCF2B}"/>
          </ac:picMkLst>
        </pc:picChg>
      </pc:sldChg>
    </pc:docChg>
  </pc:docChgLst>
  <pc:docChgLst>
    <pc:chgData name="Knut Refsdal" userId="1353ad26-469d-4b70-981c-3ad099c2f48c" providerId="ADAL" clId="{75ECC454-A04C-457D-93BA-35FE353E6CA4}"/>
    <pc:docChg chg="undo custSel modSld">
      <pc:chgData name="Knut Refsdal" userId="1353ad26-469d-4b70-981c-3ad099c2f48c" providerId="ADAL" clId="{75ECC454-A04C-457D-93BA-35FE353E6CA4}" dt="2023-06-02T11:19:37.093" v="85" actId="255"/>
      <pc:docMkLst>
        <pc:docMk/>
      </pc:docMkLst>
      <pc:sldChg chg="delSp modSp mod setBg">
        <pc:chgData name="Knut Refsdal" userId="1353ad26-469d-4b70-981c-3ad099c2f48c" providerId="ADAL" clId="{75ECC454-A04C-457D-93BA-35FE353E6CA4}" dt="2023-06-02T11:19:37.093" v="85" actId="255"/>
        <pc:sldMkLst>
          <pc:docMk/>
          <pc:sldMk cId="49071411" sldId="256"/>
        </pc:sldMkLst>
        <pc:spChg chg="mod">
          <ac:chgData name="Knut Refsdal" userId="1353ad26-469d-4b70-981c-3ad099c2f48c" providerId="ADAL" clId="{75ECC454-A04C-457D-93BA-35FE353E6CA4}" dt="2023-06-02T11:19:37.093" v="85" actId="255"/>
          <ac:spMkLst>
            <pc:docMk/>
            <pc:sldMk cId="49071411" sldId="256"/>
            <ac:spMk id="2" creationId="{10F8A197-4675-4F10-8FBB-313045E9F773}"/>
          </ac:spMkLst>
        </pc:sp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4" creationId="{650E380A-628F-4E49-8EDC-14B376B266DC}"/>
          </ac:picMkLst>
        </pc:picChg>
        <pc:picChg chg="del mod ord">
          <ac:chgData name="Knut Refsdal" userId="1353ad26-469d-4b70-981c-3ad099c2f48c" providerId="ADAL" clId="{75ECC454-A04C-457D-93BA-35FE353E6CA4}" dt="2023-06-02T11:15:11.770" v="13" actId="21"/>
          <ac:picMkLst>
            <pc:docMk/>
            <pc:sldMk cId="49071411" sldId="256"/>
            <ac:picMk id="5" creationId="{E351FFE0-ADC1-4461-3363-0FEE2D8F313F}"/>
          </ac:picMkLst>
        </pc:pic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6" creationId="{1EB1C3E2-3388-4532-8E98-29C1FFFF4D6F}"/>
          </ac:picMkLst>
        </pc:pic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8" creationId="{E6F0764B-B589-4559-A4FE-5C88BE9058E3}"/>
          </ac:picMkLst>
        </pc:pic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10" creationId="{B1A6058A-13CF-4A49-B2E8-65F775101CE8}"/>
          </ac:picMkLst>
        </pc:pic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12" creationId="{BDA21494-B0E0-4E66-B32A-7B8EA062ECAB}"/>
          </ac:picMkLst>
        </pc:picChg>
        <pc:picChg chg="mod">
          <ac:chgData name="Knut Refsdal" userId="1353ad26-469d-4b70-981c-3ad099c2f48c" providerId="ADAL" clId="{75ECC454-A04C-457D-93BA-35FE353E6CA4}" dt="2023-06-02T11:18:10.166" v="80" actId="1076"/>
          <ac:picMkLst>
            <pc:docMk/>
            <pc:sldMk cId="49071411" sldId="256"/>
            <ac:picMk id="18" creationId="{8238BA74-78B4-4808-9DB4-D3382346875F}"/>
          </ac:picMkLst>
        </pc:picChg>
      </pc:sldChg>
      <pc:sldChg chg="modSp mod">
        <pc:chgData name="Knut Refsdal" userId="1353ad26-469d-4b70-981c-3ad099c2f48c" providerId="ADAL" clId="{75ECC454-A04C-457D-93BA-35FE353E6CA4}" dt="2023-06-02T11:14:46.265" v="12" actId="14100"/>
        <pc:sldMkLst>
          <pc:docMk/>
          <pc:sldMk cId="4055457946" sldId="488"/>
        </pc:sldMkLst>
        <pc:picChg chg="mod">
          <ac:chgData name="Knut Refsdal" userId="1353ad26-469d-4b70-981c-3ad099c2f48c" providerId="ADAL" clId="{75ECC454-A04C-457D-93BA-35FE353E6CA4}" dt="2023-06-02T11:14:46.265" v="12" actId="14100"/>
          <ac:picMkLst>
            <pc:docMk/>
            <pc:sldMk cId="4055457946" sldId="488"/>
            <ac:picMk id="5" creationId="{8837DB45-0528-9B00-5F9E-2BFF4DABC842}"/>
          </ac:picMkLst>
        </pc:picChg>
      </pc:sldChg>
    </pc:docChg>
  </pc:docChgLst>
  <pc:docChgLst>
    <pc:chgData name="Gjestebruker" userId="S::urn:spo:anon#684ccdeb1f58d004f15a1dc17b01df42fb0e7ebeac7ce1a705d6447b3b0c4541::" providerId="AD" clId="Web-{A9E7C1AF-414F-4ADE-88F2-AFD5C9847D9A}"/>
    <pc:docChg chg="modSld">
      <pc:chgData name="Gjestebruker" userId="S::urn:spo:anon#684ccdeb1f58d004f15a1dc17b01df42fb0e7ebeac7ce1a705d6447b3b0c4541::" providerId="AD" clId="Web-{A9E7C1AF-414F-4ADE-88F2-AFD5C9847D9A}" dt="2023-06-10T11:05:16.383" v="0" actId="1076"/>
      <pc:docMkLst>
        <pc:docMk/>
      </pc:docMkLst>
      <pc:sldChg chg="modSp">
        <pc:chgData name="Gjestebruker" userId="S::urn:spo:anon#684ccdeb1f58d004f15a1dc17b01df42fb0e7ebeac7ce1a705d6447b3b0c4541::" providerId="AD" clId="Web-{A9E7C1AF-414F-4ADE-88F2-AFD5C9847D9A}" dt="2023-06-10T11:05:16.383" v="0" actId="1076"/>
        <pc:sldMkLst>
          <pc:docMk/>
          <pc:sldMk cId="49071411" sldId="256"/>
        </pc:sldMkLst>
        <pc:picChg chg="mod">
          <ac:chgData name="Gjestebruker" userId="S::urn:spo:anon#684ccdeb1f58d004f15a1dc17b01df42fb0e7ebeac7ce1a705d6447b3b0c4541::" providerId="AD" clId="Web-{A9E7C1AF-414F-4ADE-88F2-AFD5C9847D9A}" dt="2023-06-10T11:05:16.383" v="0" actId="1076"/>
          <ac:picMkLst>
            <pc:docMk/>
            <pc:sldMk cId="49071411" sldId="256"/>
            <ac:picMk id="13" creationId="{E4CF1FDD-3990-A793-156F-6D4E85337CAF}"/>
          </ac:picMkLst>
        </pc:picChg>
      </pc:sldChg>
    </pc:docChg>
  </pc:docChgLst>
  <pc:docChgLst>
    <pc:chgData name="Knut Refsdal" userId="1353ad26-469d-4b70-981c-3ad099c2f48c" providerId="ADAL" clId="{45A037B8-A4F7-484E-A112-1497E9339727}"/>
    <pc:docChg chg="undo modSld">
      <pc:chgData name="Knut Refsdal" userId="1353ad26-469d-4b70-981c-3ad099c2f48c" providerId="ADAL" clId="{45A037B8-A4F7-484E-A112-1497E9339727}" dt="2020-11-15T08:37:10.033" v="81" actId="120"/>
      <pc:docMkLst>
        <pc:docMk/>
      </pc:docMkLst>
      <pc:sldChg chg="modSp">
        <pc:chgData name="Knut Refsdal" userId="1353ad26-469d-4b70-981c-3ad099c2f48c" providerId="ADAL" clId="{45A037B8-A4F7-484E-A112-1497E9339727}" dt="2020-11-15T08:37:10.033" v="81" actId="120"/>
        <pc:sldMkLst>
          <pc:docMk/>
          <pc:sldMk cId="3453858357" sldId="257"/>
        </pc:sldMkLst>
        <pc:spChg chg="mod">
          <ac:chgData name="Knut Refsdal" userId="1353ad26-469d-4b70-981c-3ad099c2f48c" providerId="ADAL" clId="{45A037B8-A4F7-484E-A112-1497E9339727}" dt="2020-11-15T08:34:53.127" v="73" actId="255"/>
          <ac:spMkLst>
            <pc:docMk/>
            <pc:sldMk cId="3453858357" sldId="257"/>
            <ac:spMk id="2" creationId="{27F7D16B-F577-4AAC-BA9C-911F1457C91C}"/>
          </ac:spMkLst>
        </pc:spChg>
        <pc:graphicFrameChg chg="mod">
          <ac:chgData name="Knut Refsdal" userId="1353ad26-469d-4b70-981c-3ad099c2f48c" providerId="ADAL" clId="{45A037B8-A4F7-484E-A112-1497E9339727}" dt="2020-11-15T08:37:10.033" v="81" actId="120"/>
          <ac:graphicFrameMkLst>
            <pc:docMk/>
            <pc:sldMk cId="3453858357" sldId="257"/>
            <ac:graphicFrameMk id="4" creationId="{3A171F62-01CE-4B89-B80E-A5DC7DE4D066}"/>
          </ac:graphicFrameMkLst>
        </pc:graphicFrameChg>
        <pc:picChg chg="mod">
          <ac:chgData name="Knut Refsdal" userId="1353ad26-469d-4b70-981c-3ad099c2f48c" providerId="ADAL" clId="{45A037B8-A4F7-484E-A112-1497E9339727}" dt="2020-11-15T08:32:05.449" v="60" actId="14100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  <pc:docChgLst>
    <pc:chgData name="Knut Refsdal" userId="1353ad26-469d-4b70-981c-3ad099c2f48c" providerId="ADAL" clId="{1A027A6A-45A2-489D-9D26-664642DE4DE2}"/>
    <pc:docChg chg="modSld">
      <pc:chgData name="Knut Refsdal" userId="1353ad26-469d-4b70-981c-3ad099c2f48c" providerId="ADAL" clId="{1A027A6A-45A2-489D-9D26-664642DE4DE2}" dt="2020-11-14T22:53:32.756" v="0" actId="14100"/>
      <pc:docMkLst>
        <pc:docMk/>
      </pc:docMkLst>
      <pc:sldChg chg="modSp">
        <pc:chgData name="Knut Refsdal" userId="1353ad26-469d-4b70-981c-3ad099c2f48c" providerId="ADAL" clId="{1A027A6A-45A2-489D-9D26-664642DE4DE2}" dt="2020-11-14T22:53:32.756" v="0" actId="14100"/>
        <pc:sldMkLst>
          <pc:docMk/>
          <pc:sldMk cId="3453858357" sldId="257"/>
        </pc:sldMkLst>
        <pc:picChg chg="mod">
          <ac:chgData name="Knut Refsdal" userId="1353ad26-469d-4b70-981c-3ad099c2f48c" providerId="ADAL" clId="{1A027A6A-45A2-489D-9D26-664642DE4DE2}" dt="2020-11-14T22:53:32.756" v="0" actId="14100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  <pc:docChgLst>
    <pc:chgData name="Knut Refsdal" userId="1353ad26-469d-4b70-981c-3ad099c2f48c" providerId="ADAL" clId="{3B6BE8AA-C00E-4123-AFEB-9020C093C912}"/>
    <pc:docChg chg="delSld modSld">
      <pc:chgData name="Knut Refsdal" userId="1353ad26-469d-4b70-981c-3ad099c2f48c" providerId="ADAL" clId="{3B6BE8AA-C00E-4123-AFEB-9020C093C912}" dt="2021-02-10T10:27:23.028" v="12" actId="2696"/>
      <pc:docMkLst>
        <pc:docMk/>
      </pc:docMkLst>
      <pc:sldChg chg="modSp del mod">
        <pc:chgData name="Knut Refsdal" userId="1353ad26-469d-4b70-981c-3ad099c2f48c" providerId="ADAL" clId="{3B6BE8AA-C00E-4123-AFEB-9020C093C912}" dt="2021-02-10T10:24:47.020" v="4" actId="2696"/>
        <pc:sldMkLst>
          <pc:docMk/>
          <pc:sldMk cId="3735244356" sldId="258"/>
        </pc:sldMkLst>
        <pc:spChg chg="mod">
          <ac:chgData name="Knut Refsdal" userId="1353ad26-469d-4b70-981c-3ad099c2f48c" providerId="ADAL" clId="{3B6BE8AA-C00E-4123-AFEB-9020C093C912}" dt="2021-02-10T10:23:51.443" v="1" actId="21"/>
          <ac:spMkLst>
            <pc:docMk/>
            <pc:sldMk cId="3735244356" sldId="258"/>
            <ac:spMk id="3" creationId="{8289BA03-E8C9-4EF7-A277-F818B8296DFC}"/>
          </ac:spMkLst>
        </pc:spChg>
      </pc:sldChg>
      <pc:sldChg chg="del">
        <pc:chgData name="Knut Refsdal" userId="1353ad26-469d-4b70-981c-3ad099c2f48c" providerId="ADAL" clId="{3B6BE8AA-C00E-4123-AFEB-9020C093C912}" dt="2021-02-10T10:26:32.655" v="10" actId="2696"/>
        <pc:sldMkLst>
          <pc:docMk/>
          <pc:sldMk cId="4082217326" sldId="287"/>
        </pc:sldMkLst>
      </pc:sldChg>
      <pc:sldChg chg="del">
        <pc:chgData name="Knut Refsdal" userId="1353ad26-469d-4b70-981c-3ad099c2f48c" providerId="ADAL" clId="{3B6BE8AA-C00E-4123-AFEB-9020C093C912}" dt="2021-02-10T10:27:20.681" v="11" actId="2696"/>
        <pc:sldMkLst>
          <pc:docMk/>
          <pc:sldMk cId="2926050706" sldId="288"/>
        </pc:sldMkLst>
      </pc:sldChg>
      <pc:sldChg chg="modSp del mod">
        <pc:chgData name="Knut Refsdal" userId="1353ad26-469d-4b70-981c-3ad099c2f48c" providerId="ADAL" clId="{3B6BE8AA-C00E-4123-AFEB-9020C093C912}" dt="2021-02-10T10:24:51.992" v="5" actId="2696"/>
        <pc:sldMkLst>
          <pc:docMk/>
          <pc:sldMk cId="3324663601" sldId="289"/>
        </pc:sldMkLst>
        <pc:spChg chg="mod">
          <ac:chgData name="Knut Refsdal" userId="1353ad26-469d-4b70-981c-3ad099c2f48c" providerId="ADAL" clId="{3B6BE8AA-C00E-4123-AFEB-9020C093C912}" dt="2021-02-10T10:24:29.391" v="2" actId="21"/>
          <ac:spMkLst>
            <pc:docMk/>
            <pc:sldMk cId="3324663601" sldId="289"/>
            <ac:spMk id="3" creationId="{47FB12AD-9C15-4E98-8710-D7DC578D3F45}"/>
          </ac:spMkLst>
        </pc:spChg>
      </pc:sldChg>
      <pc:sldChg chg="modSp del mod">
        <pc:chgData name="Knut Refsdal" userId="1353ad26-469d-4b70-981c-3ad099c2f48c" providerId="ADAL" clId="{3B6BE8AA-C00E-4123-AFEB-9020C093C912}" dt="2021-02-10T10:25:17.446" v="7" actId="2696"/>
        <pc:sldMkLst>
          <pc:docMk/>
          <pc:sldMk cId="1684433866" sldId="290"/>
        </pc:sldMkLst>
        <pc:spChg chg="mod">
          <ac:chgData name="Knut Refsdal" userId="1353ad26-469d-4b70-981c-3ad099c2f48c" providerId="ADAL" clId="{3B6BE8AA-C00E-4123-AFEB-9020C093C912}" dt="2021-02-10T10:24:58.415" v="6" actId="21"/>
          <ac:spMkLst>
            <pc:docMk/>
            <pc:sldMk cId="1684433866" sldId="290"/>
            <ac:spMk id="3" creationId="{280A7EF2-54A2-4096-9D57-C28E1613EF88}"/>
          </ac:spMkLst>
        </pc:spChg>
      </pc:sldChg>
      <pc:sldChg chg="del">
        <pc:chgData name="Knut Refsdal" userId="1353ad26-469d-4b70-981c-3ad099c2f48c" providerId="ADAL" clId="{3B6BE8AA-C00E-4123-AFEB-9020C093C912}" dt="2021-02-10T10:27:23.028" v="12" actId="2696"/>
        <pc:sldMkLst>
          <pc:docMk/>
          <pc:sldMk cId="2676457761" sldId="291"/>
        </pc:sldMkLst>
      </pc:sldChg>
      <pc:sldChg chg="modSp del mod">
        <pc:chgData name="Knut Refsdal" userId="1353ad26-469d-4b70-981c-3ad099c2f48c" providerId="ADAL" clId="{3B6BE8AA-C00E-4123-AFEB-9020C093C912}" dt="2021-02-10T10:26:04.594" v="9" actId="2696"/>
        <pc:sldMkLst>
          <pc:docMk/>
          <pc:sldMk cId="1706748779" sldId="292"/>
        </pc:sldMkLst>
        <pc:spChg chg="mod">
          <ac:chgData name="Knut Refsdal" userId="1353ad26-469d-4b70-981c-3ad099c2f48c" providerId="ADAL" clId="{3B6BE8AA-C00E-4123-AFEB-9020C093C912}" dt="2021-02-10T10:25:48.140" v="8" actId="21"/>
          <ac:spMkLst>
            <pc:docMk/>
            <pc:sldMk cId="1706748779" sldId="292"/>
            <ac:spMk id="3" creationId="{6FF0C841-36B7-447A-815B-1F5B770C1DA7}"/>
          </ac:spMkLst>
        </pc:spChg>
      </pc:sldChg>
      <pc:sldChg chg="modSp del mod">
        <pc:chgData name="Knut Refsdal" userId="1353ad26-469d-4b70-981c-3ad099c2f48c" providerId="ADAL" clId="{3B6BE8AA-C00E-4123-AFEB-9020C093C912}" dt="2021-02-10T10:24:43.286" v="3" actId="2696"/>
        <pc:sldMkLst>
          <pc:docMk/>
          <pc:sldMk cId="171559222" sldId="512"/>
        </pc:sldMkLst>
        <pc:spChg chg="mod">
          <ac:chgData name="Knut Refsdal" userId="1353ad26-469d-4b70-981c-3ad099c2f48c" providerId="ADAL" clId="{3B6BE8AA-C00E-4123-AFEB-9020C093C912}" dt="2021-02-10T10:23:35.774" v="0" actId="21"/>
          <ac:spMkLst>
            <pc:docMk/>
            <pc:sldMk cId="171559222" sldId="512"/>
            <ac:spMk id="3" creationId="{A5E19F86-54D5-4EFD-A0CD-BAE62FA16A1E}"/>
          </ac:spMkLst>
        </pc:spChg>
      </pc:sldChg>
    </pc:docChg>
  </pc:docChgLst>
  <pc:docChgLst>
    <pc:chgData name="Knut Refsdal" userId="1353ad26-469d-4b70-981c-3ad099c2f48c" providerId="ADAL" clId="{9D352C71-A857-4A75-A0D0-0D7BE66D353A}"/>
    <pc:docChg chg="undo redo custSel addSld delSld modSld">
      <pc:chgData name="Knut Refsdal" userId="1353ad26-469d-4b70-981c-3ad099c2f48c" providerId="ADAL" clId="{9D352C71-A857-4A75-A0D0-0D7BE66D353A}" dt="2023-05-31T18:17:32.508" v="248" actId="255"/>
      <pc:docMkLst>
        <pc:docMk/>
      </pc:docMkLst>
      <pc:sldChg chg="addSp delSp modSp mod setBg">
        <pc:chgData name="Knut Refsdal" userId="1353ad26-469d-4b70-981c-3ad099c2f48c" providerId="ADAL" clId="{9D352C71-A857-4A75-A0D0-0D7BE66D353A}" dt="2023-05-31T17:44:56.153" v="1" actId="26606"/>
        <pc:sldMkLst>
          <pc:docMk/>
          <pc:sldMk cId="3453858357" sldId="257"/>
        </pc:sldMkLst>
        <pc:spChg chg="mod">
          <ac:chgData name="Knut Refsdal" userId="1353ad26-469d-4b70-981c-3ad099c2f48c" providerId="ADAL" clId="{9D352C71-A857-4A75-A0D0-0D7BE66D353A}" dt="2023-05-31T17:44:56.153" v="1" actId="26606"/>
          <ac:spMkLst>
            <pc:docMk/>
            <pc:sldMk cId="3453858357" sldId="257"/>
            <ac:spMk id="2" creationId="{27F7D16B-F577-4AAC-BA9C-911F1457C91C}"/>
          </ac:spMkLst>
        </pc:spChg>
        <pc:spChg chg="add del">
          <ac:chgData name="Knut Refsdal" userId="1353ad26-469d-4b70-981c-3ad099c2f48c" providerId="ADAL" clId="{9D352C71-A857-4A75-A0D0-0D7BE66D353A}" dt="2023-05-31T17:44:56.153" v="1" actId="26606"/>
          <ac:spMkLst>
            <pc:docMk/>
            <pc:sldMk cId="3453858357" sldId="257"/>
            <ac:spMk id="15" creationId="{257363FD-7E77-4145-9483-331A807ADF0E}"/>
          </ac:spMkLst>
        </pc:spChg>
        <pc:graphicFrameChg chg="mod ord modGraphic">
          <ac:chgData name="Knut Refsdal" userId="1353ad26-469d-4b70-981c-3ad099c2f48c" providerId="ADAL" clId="{9D352C71-A857-4A75-A0D0-0D7BE66D353A}" dt="2023-05-31T17:44:56.153" v="1" actId="26606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  <pc:sldChg chg="delSp modSp del mod">
        <pc:chgData name="Knut Refsdal" userId="1353ad26-469d-4b70-981c-3ad099c2f48c" providerId="ADAL" clId="{9D352C71-A857-4A75-A0D0-0D7BE66D353A}" dt="2023-05-31T18:15:57.787" v="240" actId="2696"/>
        <pc:sldMkLst>
          <pc:docMk/>
          <pc:sldMk cId="1679507900" sldId="496"/>
        </pc:sldMkLst>
        <pc:spChg chg="mod">
          <ac:chgData name="Knut Refsdal" userId="1353ad26-469d-4b70-981c-3ad099c2f48c" providerId="ADAL" clId="{9D352C71-A857-4A75-A0D0-0D7BE66D353A}" dt="2023-05-31T17:47:46.551" v="10" actId="21"/>
          <ac:spMkLst>
            <pc:docMk/>
            <pc:sldMk cId="1679507900" sldId="496"/>
            <ac:spMk id="2" creationId="{83BE816C-80AB-413A-9B85-8C94815C4675}"/>
          </ac:spMkLst>
        </pc:spChg>
        <pc:spChg chg="mod">
          <ac:chgData name="Knut Refsdal" userId="1353ad26-469d-4b70-981c-3ad099c2f48c" providerId="ADAL" clId="{9D352C71-A857-4A75-A0D0-0D7BE66D353A}" dt="2023-05-31T17:48:37.207" v="16" actId="21"/>
          <ac:spMkLst>
            <pc:docMk/>
            <pc:sldMk cId="1679507900" sldId="496"/>
            <ac:spMk id="3" creationId="{5399DFC0-03BC-42FA-8C77-16EE71B80DF2}"/>
          </ac:spMkLst>
        </pc:spChg>
        <pc:picChg chg="del">
          <ac:chgData name="Knut Refsdal" userId="1353ad26-469d-4b70-981c-3ad099c2f48c" providerId="ADAL" clId="{9D352C71-A857-4A75-A0D0-0D7BE66D353A}" dt="2023-05-31T18:11:04.104" v="141" actId="21"/>
          <ac:picMkLst>
            <pc:docMk/>
            <pc:sldMk cId="1679507900" sldId="496"/>
            <ac:picMk id="6" creationId="{07157093-2D0B-4A52-BA61-1A30C4003713}"/>
          </ac:picMkLst>
        </pc:picChg>
      </pc:sldChg>
      <pc:sldChg chg="delSp modSp del mod">
        <pc:chgData name="Knut Refsdal" userId="1353ad26-469d-4b70-981c-3ad099c2f48c" providerId="ADAL" clId="{9D352C71-A857-4A75-A0D0-0D7BE66D353A}" dt="2023-05-31T18:08:37.962" v="129" actId="2696"/>
        <pc:sldMkLst>
          <pc:docMk/>
          <pc:sldMk cId="1011884430" sldId="498"/>
        </pc:sldMkLst>
        <pc:spChg chg="mod">
          <ac:chgData name="Knut Refsdal" userId="1353ad26-469d-4b70-981c-3ad099c2f48c" providerId="ADAL" clId="{9D352C71-A857-4A75-A0D0-0D7BE66D353A}" dt="2023-05-31T17:50:32.987" v="19" actId="21"/>
          <ac:spMkLst>
            <pc:docMk/>
            <pc:sldMk cId="1011884430" sldId="498"/>
            <ac:spMk id="2" creationId="{B48DEDCD-8537-4556-93E7-246F0AC53AC4}"/>
          </ac:spMkLst>
        </pc:spChg>
        <pc:spChg chg="mod">
          <ac:chgData name="Knut Refsdal" userId="1353ad26-469d-4b70-981c-3ad099c2f48c" providerId="ADAL" clId="{9D352C71-A857-4A75-A0D0-0D7BE66D353A}" dt="2023-05-31T17:52:37.749" v="28" actId="21"/>
          <ac:spMkLst>
            <pc:docMk/>
            <pc:sldMk cId="1011884430" sldId="498"/>
            <ac:spMk id="3" creationId="{F1106E26-C5AE-47F7-97D3-EA49CE23E165}"/>
          </ac:spMkLst>
        </pc:spChg>
        <pc:picChg chg="del">
          <ac:chgData name="Knut Refsdal" userId="1353ad26-469d-4b70-981c-3ad099c2f48c" providerId="ADAL" clId="{9D352C71-A857-4A75-A0D0-0D7BE66D353A}" dt="2023-05-31T18:07:32.426" v="125" actId="21"/>
          <ac:picMkLst>
            <pc:docMk/>
            <pc:sldMk cId="1011884430" sldId="498"/>
            <ac:picMk id="4" creationId="{D2269465-8272-40E4-9985-B7E612117AFE}"/>
          </ac:picMkLst>
        </pc:picChg>
      </pc:sldChg>
      <pc:sldChg chg="delSp modSp del mod">
        <pc:chgData name="Knut Refsdal" userId="1353ad26-469d-4b70-981c-3ad099c2f48c" providerId="ADAL" clId="{9D352C71-A857-4A75-A0D0-0D7BE66D353A}" dt="2023-05-31T18:08:40.778" v="130" actId="2696"/>
        <pc:sldMkLst>
          <pc:docMk/>
          <pc:sldMk cId="1651228720" sldId="499"/>
        </pc:sldMkLst>
        <pc:spChg chg="mod">
          <ac:chgData name="Knut Refsdal" userId="1353ad26-469d-4b70-981c-3ad099c2f48c" providerId="ADAL" clId="{9D352C71-A857-4A75-A0D0-0D7BE66D353A}" dt="2023-05-31T17:53:36.616" v="35" actId="21"/>
          <ac:spMkLst>
            <pc:docMk/>
            <pc:sldMk cId="1651228720" sldId="499"/>
            <ac:spMk id="2" creationId="{8BF19E9F-4E6F-411B-B174-6D0D9B388CA1}"/>
          </ac:spMkLst>
        </pc:spChg>
        <pc:spChg chg="mod">
          <ac:chgData name="Knut Refsdal" userId="1353ad26-469d-4b70-981c-3ad099c2f48c" providerId="ADAL" clId="{9D352C71-A857-4A75-A0D0-0D7BE66D353A}" dt="2023-05-31T17:54:26.184" v="42" actId="21"/>
          <ac:spMkLst>
            <pc:docMk/>
            <pc:sldMk cId="1651228720" sldId="499"/>
            <ac:spMk id="3" creationId="{468D55BD-023F-48AF-BE16-22D4AFE94EFD}"/>
          </ac:spMkLst>
        </pc:spChg>
        <pc:picChg chg="del">
          <ac:chgData name="Knut Refsdal" userId="1353ad26-469d-4b70-981c-3ad099c2f48c" providerId="ADAL" clId="{9D352C71-A857-4A75-A0D0-0D7BE66D353A}" dt="2023-05-31T18:08:08.727" v="127" actId="21"/>
          <ac:picMkLst>
            <pc:docMk/>
            <pc:sldMk cId="1651228720" sldId="499"/>
            <ac:picMk id="4" creationId="{9424469D-6748-4E3B-9BF4-5C3D59B20283}"/>
          </ac:picMkLst>
        </pc:picChg>
      </pc:sldChg>
      <pc:sldChg chg="delSp modSp del mod">
        <pc:chgData name="Knut Refsdal" userId="1353ad26-469d-4b70-981c-3ad099c2f48c" providerId="ADAL" clId="{9D352C71-A857-4A75-A0D0-0D7BE66D353A}" dt="2023-05-31T18:09:28.062" v="135" actId="2696"/>
        <pc:sldMkLst>
          <pc:docMk/>
          <pc:sldMk cId="4217960080" sldId="500"/>
        </pc:sldMkLst>
        <pc:spChg chg="mod">
          <ac:chgData name="Knut Refsdal" userId="1353ad26-469d-4b70-981c-3ad099c2f48c" providerId="ADAL" clId="{9D352C71-A857-4A75-A0D0-0D7BE66D353A}" dt="2023-05-31T17:54:56.920" v="47" actId="21"/>
          <ac:spMkLst>
            <pc:docMk/>
            <pc:sldMk cId="4217960080" sldId="500"/>
            <ac:spMk id="2" creationId="{ED0F65C0-10C2-495B-B00D-5583015A9447}"/>
          </ac:spMkLst>
        </pc:spChg>
        <pc:spChg chg="mod">
          <ac:chgData name="Knut Refsdal" userId="1353ad26-469d-4b70-981c-3ad099c2f48c" providerId="ADAL" clId="{9D352C71-A857-4A75-A0D0-0D7BE66D353A}" dt="2023-05-31T17:55:23.361" v="51" actId="21"/>
          <ac:spMkLst>
            <pc:docMk/>
            <pc:sldMk cId="4217960080" sldId="500"/>
            <ac:spMk id="3" creationId="{03725CD2-0483-4807-8C17-0F43D68F5E0E}"/>
          </ac:spMkLst>
        </pc:spChg>
        <pc:picChg chg="del">
          <ac:chgData name="Knut Refsdal" userId="1353ad26-469d-4b70-981c-3ad099c2f48c" providerId="ADAL" clId="{9D352C71-A857-4A75-A0D0-0D7BE66D353A}" dt="2023-05-31T18:08:45.148" v="131" actId="21"/>
          <ac:picMkLst>
            <pc:docMk/>
            <pc:sldMk cId="4217960080" sldId="500"/>
            <ac:picMk id="4" creationId="{0E1E93D9-6D3E-4ADF-83E6-DABE35D7A5BE}"/>
          </ac:picMkLst>
        </pc:picChg>
      </pc:sldChg>
      <pc:sldChg chg="delSp modSp del mod">
        <pc:chgData name="Knut Refsdal" userId="1353ad26-469d-4b70-981c-3ad099c2f48c" providerId="ADAL" clId="{9D352C71-A857-4A75-A0D0-0D7BE66D353A}" dt="2023-05-31T18:09:32.298" v="136" actId="2696"/>
        <pc:sldMkLst>
          <pc:docMk/>
          <pc:sldMk cId="994186929" sldId="501"/>
        </pc:sldMkLst>
        <pc:spChg chg="mod">
          <ac:chgData name="Knut Refsdal" userId="1353ad26-469d-4b70-981c-3ad099c2f48c" providerId="ADAL" clId="{9D352C71-A857-4A75-A0D0-0D7BE66D353A}" dt="2023-05-31T17:55:58.501" v="56" actId="21"/>
          <ac:spMkLst>
            <pc:docMk/>
            <pc:sldMk cId="994186929" sldId="501"/>
            <ac:spMk id="2" creationId="{4C574385-00B9-4BC8-8607-2951A86040C3}"/>
          </ac:spMkLst>
        </pc:spChg>
        <pc:spChg chg="mod">
          <ac:chgData name="Knut Refsdal" userId="1353ad26-469d-4b70-981c-3ad099c2f48c" providerId="ADAL" clId="{9D352C71-A857-4A75-A0D0-0D7BE66D353A}" dt="2023-05-31T17:56:27.819" v="58" actId="21"/>
          <ac:spMkLst>
            <pc:docMk/>
            <pc:sldMk cId="994186929" sldId="501"/>
            <ac:spMk id="3" creationId="{7399FE19-8755-4B64-91F3-3D45B09AE1C4}"/>
          </ac:spMkLst>
        </pc:spChg>
        <pc:picChg chg="del">
          <ac:chgData name="Knut Refsdal" userId="1353ad26-469d-4b70-981c-3ad099c2f48c" providerId="ADAL" clId="{9D352C71-A857-4A75-A0D0-0D7BE66D353A}" dt="2023-05-31T18:09:06.277" v="133" actId="21"/>
          <ac:picMkLst>
            <pc:docMk/>
            <pc:sldMk cId="994186929" sldId="501"/>
            <ac:picMk id="4" creationId="{A9B1265C-4D29-4E42-8F74-A05B4418B561}"/>
          </ac:picMkLst>
        </pc:picChg>
      </pc:sldChg>
      <pc:sldChg chg="addSp delSp modSp del mod">
        <pc:chgData name="Knut Refsdal" userId="1353ad26-469d-4b70-981c-3ad099c2f48c" providerId="ADAL" clId="{9D352C71-A857-4A75-A0D0-0D7BE66D353A}" dt="2023-05-31T18:07:12.814" v="124" actId="2696"/>
        <pc:sldMkLst>
          <pc:docMk/>
          <pc:sldMk cId="595605613" sldId="505"/>
        </pc:sldMkLst>
        <pc:spChg chg="mod">
          <ac:chgData name="Knut Refsdal" userId="1353ad26-469d-4b70-981c-3ad099c2f48c" providerId="ADAL" clId="{9D352C71-A857-4A75-A0D0-0D7BE66D353A}" dt="2023-05-31T17:58:33.721" v="74" actId="21"/>
          <ac:spMkLst>
            <pc:docMk/>
            <pc:sldMk cId="595605613" sldId="505"/>
            <ac:spMk id="2" creationId="{1A2A6315-14A6-474B-BE4A-C2CEF5789763}"/>
          </ac:spMkLst>
        </pc:spChg>
        <pc:picChg chg="add del">
          <ac:chgData name="Knut Refsdal" userId="1353ad26-469d-4b70-981c-3ad099c2f48c" providerId="ADAL" clId="{9D352C71-A857-4A75-A0D0-0D7BE66D353A}" dt="2023-05-31T18:01:45.285" v="120" actId="21"/>
          <ac:picMkLst>
            <pc:docMk/>
            <pc:sldMk cId="595605613" sldId="505"/>
            <ac:picMk id="7" creationId="{3C6B6325-FE73-4F66-B749-C5337B485120}"/>
          </ac:picMkLst>
        </pc:picChg>
      </pc:sldChg>
      <pc:sldChg chg="delSp modSp del mod">
        <pc:chgData name="Knut Refsdal" userId="1353ad26-469d-4b70-981c-3ad099c2f48c" providerId="ADAL" clId="{9D352C71-A857-4A75-A0D0-0D7BE66D353A}" dt="2023-05-31T18:09:37.654" v="137" actId="2696"/>
        <pc:sldMkLst>
          <pc:docMk/>
          <pc:sldMk cId="2023816000" sldId="513"/>
        </pc:sldMkLst>
        <pc:spChg chg="mod">
          <ac:chgData name="Knut Refsdal" userId="1353ad26-469d-4b70-981c-3ad099c2f48c" providerId="ADAL" clId="{9D352C71-A857-4A75-A0D0-0D7BE66D353A}" dt="2023-05-31T17:57:35.597" v="65" actId="21"/>
          <ac:spMkLst>
            <pc:docMk/>
            <pc:sldMk cId="2023816000" sldId="513"/>
            <ac:spMk id="3" creationId="{7399FE19-8755-4B64-91F3-3D45B09AE1C4}"/>
          </ac:spMkLst>
        </pc:spChg>
        <pc:picChg chg="del mod">
          <ac:chgData name="Knut Refsdal" userId="1353ad26-469d-4b70-981c-3ad099c2f48c" providerId="ADAL" clId="{9D352C71-A857-4A75-A0D0-0D7BE66D353A}" dt="2023-05-31T17:57:28.899" v="64" actId="21"/>
          <ac:picMkLst>
            <pc:docMk/>
            <pc:sldMk cId="2023816000" sldId="513"/>
            <ac:picMk id="6" creationId="{EDA73B64-98CA-4785-A667-68098EAE7E77}"/>
          </ac:picMkLst>
        </pc:picChg>
      </pc:sldChg>
      <pc:sldChg chg="addSp delSp modSp mod setBg">
        <pc:chgData name="Knut Refsdal" userId="1353ad26-469d-4b70-981c-3ad099c2f48c" providerId="ADAL" clId="{9D352C71-A857-4A75-A0D0-0D7BE66D353A}" dt="2023-05-31T18:17:32.508" v="248" actId="255"/>
        <pc:sldMkLst>
          <pc:docMk/>
          <pc:sldMk cId="823890465" sldId="514"/>
        </pc:sldMkLst>
        <pc:spChg chg="mod">
          <ac:chgData name="Knut Refsdal" userId="1353ad26-469d-4b70-981c-3ad099c2f48c" providerId="ADAL" clId="{9D352C71-A857-4A75-A0D0-0D7BE66D353A}" dt="2023-05-31T18:17:32.508" v="248" actId="255"/>
          <ac:spMkLst>
            <pc:docMk/>
            <pc:sldMk cId="823890465" sldId="514"/>
            <ac:spMk id="2" creationId="{1414D104-3386-BD9F-5126-EEC713E3A887}"/>
          </ac:spMkLst>
        </pc:spChg>
        <pc:spChg chg="mo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" creationId="{991CAB31-10B5-BBF1-8C31-A789D8E07DB5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8" creationId="{6F5A5072-7B47-4D32-B52A-4EBBF590B8A5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10" creationId="{9715DAF0-AE1B-46C9-8A6B-DB2AA05AB91D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12" creationId="{6016219D-510E-4184-9090-6D5578A87BD1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14" creationId="{AFF4A713-7B75-4B21-90D7-5AB19547C728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16" creationId="{DC631C0B-6DA6-4E57-8231-CE32B3434A7E}"/>
          </ac:spMkLst>
        </pc:spChg>
        <pc:spChg chg="add del">
          <ac:chgData name="Knut Refsdal" userId="1353ad26-469d-4b70-981c-3ad099c2f48c" providerId="ADAL" clId="{9D352C71-A857-4A75-A0D0-0D7BE66D353A}" dt="2023-05-31T18:17:08.503" v="242" actId="26606"/>
          <ac:spMkLst>
            <pc:docMk/>
            <pc:sldMk cId="823890465" sldId="514"/>
            <ac:spMk id="18" creationId="{C29501E6-A978-4A61-9689-9085AF97A53A}"/>
          </ac:spMkLst>
        </pc:spChg>
        <pc:spChg chg="add del">
          <ac:chgData name="Knut Refsdal" userId="1353ad26-469d-4b70-981c-3ad099c2f48c" providerId="ADAL" clId="{9D352C71-A857-4A75-A0D0-0D7BE66D353A}" dt="2023-05-31T18:17:11.052" v="244" actId="26606"/>
          <ac:spMkLst>
            <pc:docMk/>
            <pc:sldMk cId="823890465" sldId="514"/>
            <ac:spMk id="20" creationId="{934F1179-B481-4F9E-BCA3-AFB972070F83}"/>
          </ac:spMkLst>
        </pc:spChg>
        <pc:spChg chg="add del">
          <ac:chgData name="Knut Refsdal" userId="1353ad26-469d-4b70-981c-3ad099c2f48c" providerId="ADAL" clId="{9D352C71-A857-4A75-A0D0-0D7BE66D353A}" dt="2023-05-31T18:17:11.052" v="244" actId="26606"/>
          <ac:spMkLst>
            <pc:docMk/>
            <pc:sldMk cId="823890465" sldId="514"/>
            <ac:spMk id="21" creationId="{827DC2C4-B485-428A-BF4A-472D2967F47F}"/>
          </ac:spMkLst>
        </pc:spChg>
        <pc:spChg chg="add del">
          <ac:chgData name="Knut Refsdal" userId="1353ad26-469d-4b70-981c-3ad099c2f48c" providerId="ADAL" clId="{9D352C71-A857-4A75-A0D0-0D7BE66D353A}" dt="2023-05-31T18:17:11.052" v="244" actId="26606"/>
          <ac:spMkLst>
            <pc:docMk/>
            <pc:sldMk cId="823890465" sldId="514"/>
            <ac:spMk id="22" creationId="{EE04B5EB-F158-4507-90DD-BD23620C7CC9}"/>
          </ac:spMkLst>
        </pc:spChg>
        <pc:spChg chg="add del">
          <ac:chgData name="Knut Refsdal" userId="1353ad26-469d-4b70-981c-3ad099c2f48c" providerId="ADAL" clId="{9D352C71-A857-4A75-A0D0-0D7BE66D353A}" dt="2023-05-31T18:17:22.900" v="246" actId="26606"/>
          <ac:spMkLst>
            <pc:docMk/>
            <pc:sldMk cId="823890465" sldId="514"/>
            <ac:spMk id="24" creationId="{A8DB9CD9-59B1-4D73-BC4C-98796A48EF9B}"/>
          </ac:spMkLst>
        </pc:spChg>
        <pc:spChg chg="add del">
          <ac:chgData name="Knut Refsdal" userId="1353ad26-469d-4b70-981c-3ad099c2f48c" providerId="ADAL" clId="{9D352C71-A857-4A75-A0D0-0D7BE66D353A}" dt="2023-05-31T18:17:22.900" v="246" actId="26606"/>
          <ac:spMkLst>
            <pc:docMk/>
            <pc:sldMk cId="823890465" sldId="514"/>
            <ac:spMk id="25" creationId="{8874A6A9-41FF-4E33-AFA8-F9F81436A59E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1" creationId="{6F5A5072-7B47-4D32-B52A-4EBBF590B8A5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2" creationId="{9715DAF0-AE1B-46C9-8A6B-DB2AA05AB91D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3" creationId="{6016219D-510E-4184-9090-6D5578A87BD1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4" creationId="{AFF4A713-7B75-4B21-90D7-5AB19547C728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5" creationId="{DC631C0B-6DA6-4E57-8231-CE32B3434A7E}"/>
          </ac:spMkLst>
        </pc:spChg>
        <pc:spChg chg="add">
          <ac:chgData name="Knut Refsdal" userId="1353ad26-469d-4b70-981c-3ad099c2f48c" providerId="ADAL" clId="{9D352C71-A857-4A75-A0D0-0D7BE66D353A}" dt="2023-05-31T18:17:22.924" v="247" actId="26606"/>
          <ac:spMkLst>
            <pc:docMk/>
            <pc:sldMk cId="823890465" sldId="514"/>
            <ac:spMk id="36" creationId="{C29501E6-A978-4A61-9689-9085AF97A53A}"/>
          </ac:spMkLst>
        </pc:spChg>
        <pc:grpChg chg="add del">
          <ac:chgData name="Knut Refsdal" userId="1353ad26-469d-4b70-981c-3ad099c2f48c" providerId="ADAL" clId="{9D352C71-A857-4A75-A0D0-0D7BE66D353A}" dt="2023-05-31T18:17:22.900" v="246" actId="26606"/>
          <ac:grpSpMkLst>
            <pc:docMk/>
            <pc:sldMk cId="823890465" sldId="514"/>
            <ac:grpSpMk id="26" creationId="{721D730E-1F97-4071-B143-B05E6D2599BC}"/>
          </ac:grpSpMkLst>
        </pc:grpChg>
        <pc:picChg chg="del">
          <ac:chgData name="Knut Refsdal" userId="1353ad26-469d-4b70-981c-3ad099c2f48c" providerId="ADAL" clId="{9D352C71-A857-4A75-A0D0-0D7BE66D353A}" dt="2023-05-31T18:14:40.467" v="227" actId="21"/>
          <ac:picMkLst>
            <pc:docMk/>
            <pc:sldMk cId="823890465" sldId="514"/>
            <ac:picMk id="4" creationId="{AC2EE8CA-D971-98B1-C309-AE04C4BABEB2}"/>
          </ac:picMkLst>
        </pc:picChg>
      </pc:sldChg>
      <pc:sldChg chg="addSp modSp new mod">
        <pc:chgData name="Knut Refsdal" userId="1353ad26-469d-4b70-981c-3ad099c2f48c" providerId="ADAL" clId="{9D352C71-A857-4A75-A0D0-0D7BE66D353A}" dt="2023-05-31T18:12:27.249" v="223" actId="14100"/>
        <pc:sldMkLst>
          <pc:docMk/>
          <pc:sldMk cId="181035216" sldId="515"/>
        </pc:sldMkLst>
        <pc:spChg chg="mod">
          <ac:chgData name="Knut Refsdal" userId="1353ad26-469d-4b70-981c-3ad099c2f48c" providerId="ADAL" clId="{9D352C71-A857-4A75-A0D0-0D7BE66D353A}" dt="2023-05-31T18:02:32.317" v="122" actId="27636"/>
          <ac:spMkLst>
            <pc:docMk/>
            <pc:sldMk cId="181035216" sldId="515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7:48:42.813" v="17"/>
          <ac:spMkLst>
            <pc:docMk/>
            <pc:sldMk cId="181035216" sldId="515"/>
            <ac:spMk id="3" creationId="{745C4768-B656-DDFF-CF5D-940A73D5359D}"/>
          </ac:spMkLst>
        </pc:spChg>
        <pc:spChg chg="add mod">
          <ac:chgData name="Knut Refsdal" userId="1353ad26-469d-4b70-981c-3ad099c2f48c" providerId="ADAL" clId="{9D352C71-A857-4A75-A0D0-0D7BE66D353A}" dt="2023-05-31T17:47:28.513" v="9" actId="113"/>
          <ac:spMkLst>
            <pc:docMk/>
            <pc:sldMk cId="181035216" sldId="515"/>
            <ac:spMk id="4" creationId="{9E85CB38-E9DD-C840-DB03-AAA4C4D4C881}"/>
          </ac:spMkLst>
        </pc:spChg>
        <pc:picChg chg="add mod ord">
          <ac:chgData name="Knut Refsdal" userId="1353ad26-469d-4b70-981c-3ad099c2f48c" providerId="ADAL" clId="{9D352C71-A857-4A75-A0D0-0D7BE66D353A}" dt="2023-05-31T18:12:27.249" v="223" actId="14100"/>
          <ac:picMkLst>
            <pc:docMk/>
            <pc:sldMk cId="181035216" sldId="515"/>
            <ac:picMk id="5" creationId="{ED1DC3A7-0861-BBA4-2FF3-AD93D0F456CC}"/>
          </ac:picMkLst>
        </pc:picChg>
      </pc:sldChg>
      <pc:sldChg chg="addSp modSp add mod">
        <pc:chgData name="Knut Refsdal" userId="1353ad26-469d-4b70-981c-3ad099c2f48c" providerId="ADAL" clId="{9D352C71-A857-4A75-A0D0-0D7BE66D353A}" dt="2023-05-31T18:07:45.286" v="126"/>
        <pc:sldMkLst>
          <pc:docMk/>
          <pc:sldMk cId="2217029738" sldId="516"/>
        </pc:sldMkLst>
        <pc:spChg chg="mod">
          <ac:chgData name="Knut Refsdal" userId="1353ad26-469d-4b70-981c-3ad099c2f48c" providerId="ADAL" clId="{9D352C71-A857-4A75-A0D0-0D7BE66D353A}" dt="2023-05-31T17:51:57.572" v="27" actId="27636"/>
          <ac:spMkLst>
            <pc:docMk/>
            <pc:sldMk cId="2217029738" sldId="516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7:52:49.167" v="31" actId="20577"/>
          <ac:spMkLst>
            <pc:docMk/>
            <pc:sldMk cId="2217029738" sldId="516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1:26.957" v="25" actId="20577"/>
          <ac:spMkLst>
            <pc:docMk/>
            <pc:sldMk cId="2217029738" sldId="516"/>
            <ac:spMk id="4" creationId="{9E85CB38-E9DD-C840-DB03-AAA4C4D4C881}"/>
          </ac:spMkLst>
        </pc:spChg>
        <pc:picChg chg="add mod">
          <ac:chgData name="Knut Refsdal" userId="1353ad26-469d-4b70-981c-3ad099c2f48c" providerId="ADAL" clId="{9D352C71-A857-4A75-A0D0-0D7BE66D353A}" dt="2023-05-31T18:07:45.286" v="126"/>
          <ac:picMkLst>
            <pc:docMk/>
            <pc:sldMk cId="2217029738" sldId="516"/>
            <ac:picMk id="5" creationId="{EC24EC03-D6ED-0185-EDC0-2B0EF365F970}"/>
          </ac:picMkLst>
        </pc:picChg>
      </pc:sldChg>
      <pc:sldChg chg="addSp modSp add mod">
        <pc:chgData name="Knut Refsdal" userId="1353ad26-469d-4b70-981c-3ad099c2f48c" providerId="ADAL" clId="{9D352C71-A857-4A75-A0D0-0D7BE66D353A}" dt="2023-05-31T18:08:16.585" v="128"/>
        <pc:sldMkLst>
          <pc:docMk/>
          <pc:sldMk cId="3997458156" sldId="517"/>
        </pc:sldMkLst>
        <pc:spChg chg="mod">
          <ac:chgData name="Knut Refsdal" userId="1353ad26-469d-4b70-981c-3ad099c2f48c" providerId="ADAL" clId="{9D352C71-A857-4A75-A0D0-0D7BE66D353A}" dt="2023-05-31T17:54:10.351" v="41" actId="20577"/>
          <ac:spMkLst>
            <pc:docMk/>
            <pc:sldMk cId="3997458156" sldId="517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7:54:32.599" v="43"/>
          <ac:spMkLst>
            <pc:docMk/>
            <pc:sldMk cId="3997458156" sldId="517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3:26.492" v="34" actId="20577"/>
          <ac:spMkLst>
            <pc:docMk/>
            <pc:sldMk cId="3997458156" sldId="517"/>
            <ac:spMk id="4" creationId="{9E85CB38-E9DD-C840-DB03-AAA4C4D4C881}"/>
          </ac:spMkLst>
        </pc:spChg>
        <pc:picChg chg="add mod">
          <ac:chgData name="Knut Refsdal" userId="1353ad26-469d-4b70-981c-3ad099c2f48c" providerId="ADAL" clId="{9D352C71-A857-4A75-A0D0-0D7BE66D353A}" dt="2023-05-31T18:08:16.585" v="128"/>
          <ac:picMkLst>
            <pc:docMk/>
            <pc:sldMk cId="3997458156" sldId="517"/>
            <ac:picMk id="5" creationId="{6BAB1096-2AFD-0078-9909-7A2DA54A56BF}"/>
          </ac:picMkLst>
        </pc:picChg>
      </pc:sldChg>
      <pc:sldChg chg="addSp modSp add mod">
        <pc:chgData name="Knut Refsdal" userId="1353ad26-469d-4b70-981c-3ad099c2f48c" providerId="ADAL" clId="{9D352C71-A857-4A75-A0D0-0D7BE66D353A}" dt="2023-05-31T18:08:54.302" v="132"/>
        <pc:sldMkLst>
          <pc:docMk/>
          <pc:sldMk cId="824825557" sldId="518"/>
        </pc:sldMkLst>
        <pc:spChg chg="mod">
          <ac:chgData name="Knut Refsdal" userId="1353ad26-469d-4b70-981c-3ad099c2f48c" providerId="ADAL" clId="{9D352C71-A857-4A75-A0D0-0D7BE66D353A}" dt="2023-05-31T17:55:11.932" v="50" actId="20577"/>
          <ac:spMkLst>
            <pc:docMk/>
            <pc:sldMk cId="824825557" sldId="518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7:55:33.702" v="52"/>
          <ac:spMkLst>
            <pc:docMk/>
            <pc:sldMk cId="824825557" sldId="518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4:45.529" v="46" actId="20577"/>
          <ac:spMkLst>
            <pc:docMk/>
            <pc:sldMk cId="824825557" sldId="518"/>
            <ac:spMk id="4" creationId="{9E85CB38-E9DD-C840-DB03-AAA4C4D4C881}"/>
          </ac:spMkLst>
        </pc:spChg>
        <pc:picChg chg="add mod">
          <ac:chgData name="Knut Refsdal" userId="1353ad26-469d-4b70-981c-3ad099c2f48c" providerId="ADAL" clId="{9D352C71-A857-4A75-A0D0-0D7BE66D353A}" dt="2023-05-31T18:08:54.302" v="132"/>
          <ac:picMkLst>
            <pc:docMk/>
            <pc:sldMk cId="824825557" sldId="518"/>
            <ac:picMk id="5" creationId="{D9417BD5-EA18-FAC9-C918-D70B4D3800E9}"/>
          </ac:picMkLst>
        </pc:picChg>
      </pc:sldChg>
      <pc:sldChg chg="addSp modSp add mod">
        <pc:chgData name="Knut Refsdal" userId="1353ad26-469d-4b70-981c-3ad099c2f48c" providerId="ADAL" clId="{9D352C71-A857-4A75-A0D0-0D7BE66D353A}" dt="2023-05-31T18:09:14.117" v="134"/>
        <pc:sldMkLst>
          <pc:docMk/>
          <pc:sldMk cId="894402581" sldId="519"/>
        </pc:sldMkLst>
        <pc:spChg chg="mod">
          <ac:chgData name="Knut Refsdal" userId="1353ad26-469d-4b70-981c-3ad099c2f48c" providerId="ADAL" clId="{9D352C71-A857-4A75-A0D0-0D7BE66D353A}" dt="2023-05-31T18:05:19.672" v="123" actId="20577"/>
          <ac:spMkLst>
            <pc:docMk/>
            <pc:sldMk cId="894402581" sldId="519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7:56:36.532" v="59"/>
          <ac:spMkLst>
            <pc:docMk/>
            <pc:sldMk cId="894402581" sldId="519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5:45.961" v="55" actId="20577"/>
          <ac:spMkLst>
            <pc:docMk/>
            <pc:sldMk cId="894402581" sldId="519"/>
            <ac:spMk id="4" creationId="{9E85CB38-E9DD-C840-DB03-AAA4C4D4C881}"/>
          </ac:spMkLst>
        </pc:spChg>
        <pc:picChg chg="add mod">
          <ac:chgData name="Knut Refsdal" userId="1353ad26-469d-4b70-981c-3ad099c2f48c" providerId="ADAL" clId="{9D352C71-A857-4A75-A0D0-0D7BE66D353A}" dt="2023-05-31T18:09:14.117" v="134"/>
          <ac:picMkLst>
            <pc:docMk/>
            <pc:sldMk cId="894402581" sldId="519"/>
            <ac:picMk id="5" creationId="{0F0A5F3B-12FF-8467-3D0B-F6E757E627A1}"/>
          </ac:picMkLst>
        </pc:picChg>
      </pc:sldChg>
      <pc:sldChg chg="addSp modSp add mod">
        <pc:chgData name="Knut Refsdal" userId="1353ad26-469d-4b70-981c-3ad099c2f48c" providerId="ADAL" clId="{9D352C71-A857-4A75-A0D0-0D7BE66D353A}" dt="2023-05-31T18:15:47.074" v="239" actId="14100"/>
        <pc:sldMkLst>
          <pc:docMk/>
          <pc:sldMk cId="4041280569" sldId="520"/>
        </pc:sldMkLst>
        <pc:spChg chg="mod">
          <ac:chgData name="Knut Refsdal" userId="1353ad26-469d-4b70-981c-3ad099c2f48c" providerId="ADAL" clId="{9D352C71-A857-4A75-A0D0-0D7BE66D353A}" dt="2023-05-31T18:13:52.783" v="226"/>
          <ac:spMkLst>
            <pc:docMk/>
            <pc:sldMk cId="4041280569" sldId="520"/>
            <ac:spMk id="2" creationId="{84FC8019-37FD-A844-233A-56AF0A75006D}"/>
          </ac:spMkLst>
        </pc:spChg>
        <pc:spChg chg="mod">
          <ac:chgData name="Knut Refsdal" userId="1353ad26-469d-4b70-981c-3ad099c2f48c" providerId="ADAL" clId="{9D352C71-A857-4A75-A0D0-0D7BE66D353A}" dt="2023-05-31T18:10:47.817" v="140" actId="255"/>
          <ac:spMkLst>
            <pc:docMk/>
            <pc:sldMk cId="4041280569" sldId="520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6:52.997" v="62" actId="20577"/>
          <ac:spMkLst>
            <pc:docMk/>
            <pc:sldMk cId="4041280569" sldId="520"/>
            <ac:spMk id="4" creationId="{9E85CB38-E9DD-C840-DB03-AAA4C4D4C881}"/>
          </ac:spMkLst>
        </pc:spChg>
        <pc:picChg chg="add mod">
          <ac:chgData name="Knut Refsdal" userId="1353ad26-469d-4b70-981c-3ad099c2f48c" providerId="ADAL" clId="{9D352C71-A857-4A75-A0D0-0D7BE66D353A}" dt="2023-05-31T18:15:47.074" v="239" actId="14100"/>
          <ac:picMkLst>
            <pc:docMk/>
            <pc:sldMk cId="4041280569" sldId="520"/>
            <ac:picMk id="5" creationId="{138D50F2-E1FE-9E8D-9D9C-E5B515463507}"/>
          </ac:picMkLst>
        </pc:picChg>
      </pc:sldChg>
      <pc:sldChg chg="addSp delSp modSp add mod">
        <pc:chgData name="Knut Refsdal" userId="1353ad26-469d-4b70-981c-3ad099c2f48c" providerId="ADAL" clId="{9D352C71-A857-4A75-A0D0-0D7BE66D353A}" dt="2023-05-31T18:01:36.660" v="117"/>
        <pc:sldMkLst>
          <pc:docMk/>
          <pc:sldMk cId="2109182483" sldId="521"/>
        </pc:sldMkLst>
        <pc:spChg chg="mod">
          <ac:chgData name="Knut Refsdal" userId="1353ad26-469d-4b70-981c-3ad099c2f48c" providerId="ADAL" clId="{9D352C71-A857-4A75-A0D0-0D7BE66D353A}" dt="2023-05-31T17:59:02.946" v="111" actId="20577"/>
          <ac:spMkLst>
            <pc:docMk/>
            <pc:sldMk cId="2109182483" sldId="521"/>
            <ac:spMk id="2" creationId="{84FC8019-37FD-A844-233A-56AF0A75006D}"/>
          </ac:spMkLst>
        </pc:spChg>
        <pc:spChg chg="add del mod">
          <ac:chgData name="Knut Refsdal" userId="1353ad26-469d-4b70-981c-3ad099c2f48c" providerId="ADAL" clId="{9D352C71-A857-4A75-A0D0-0D7BE66D353A}" dt="2023-05-31T18:01:36.660" v="117"/>
          <ac:spMkLst>
            <pc:docMk/>
            <pc:sldMk cId="2109182483" sldId="521"/>
            <ac:spMk id="3" creationId="{745C4768-B656-DDFF-CF5D-940A73D5359D}"/>
          </ac:spMkLst>
        </pc:spChg>
        <pc:spChg chg="mod">
          <ac:chgData name="Knut Refsdal" userId="1353ad26-469d-4b70-981c-3ad099c2f48c" providerId="ADAL" clId="{9D352C71-A857-4A75-A0D0-0D7BE66D353A}" dt="2023-05-31T17:58:12.232" v="73" actId="20577"/>
          <ac:spMkLst>
            <pc:docMk/>
            <pc:sldMk cId="2109182483" sldId="521"/>
            <ac:spMk id="4" creationId="{9E85CB38-E9DD-C840-DB03-AAA4C4D4C881}"/>
          </ac:spMkLst>
        </pc:spChg>
        <pc:picChg chg="add del mod">
          <ac:chgData name="Knut Refsdal" userId="1353ad26-469d-4b70-981c-3ad099c2f48c" providerId="ADAL" clId="{9D352C71-A857-4A75-A0D0-0D7BE66D353A}" dt="2023-05-31T18:01:36.660" v="117"/>
          <ac:picMkLst>
            <pc:docMk/>
            <pc:sldMk cId="2109182483" sldId="521"/>
            <ac:picMk id="5" creationId="{2B69195D-E573-7424-282E-8996506B56B9}"/>
          </ac:picMkLst>
        </pc:picChg>
      </pc:sldChg>
    </pc:docChg>
  </pc:docChgLst>
  <pc:docChgLst>
    <pc:chgData name="Knut Refsdal" userId="1353ad26-469d-4b70-981c-3ad099c2f48c" providerId="ADAL" clId="{3773E15A-2244-49A7-8B46-454353E5D6DE}"/>
    <pc:docChg chg="delSld">
      <pc:chgData name="Knut Refsdal" userId="1353ad26-469d-4b70-981c-3ad099c2f48c" providerId="ADAL" clId="{3773E15A-2244-49A7-8B46-454353E5D6DE}" dt="2021-04-26T13:39:15.705" v="3" actId="2696"/>
      <pc:docMkLst>
        <pc:docMk/>
      </pc:docMkLst>
      <pc:sldChg chg="del">
        <pc:chgData name="Knut Refsdal" userId="1353ad26-469d-4b70-981c-3ad099c2f48c" providerId="ADAL" clId="{3773E15A-2244-49A7-8B46-454353E5D6DE}" dt="2021-04-26T13:39:15.705" v="3" actId="2696"/>
        <pc:sldMkLst>
          <pc:docMk/>
          <pc:sldMk cId="2679851820" sldId="514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2871567606" sldId="515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3633551043" sldId="516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2301050151" sldId="517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2044281870" sldId="518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2510709121" sldId="519"/>
        </pc:sldMkLst>
      </pc:sldChg>
      <pc:sldChg chg="del">
        <pc:chgData name="Knut Refsdal" userId="1353ad26-469d-4b70-981c-3ad099c2f48c" providerId="ADAL" clId="{3773E15A-2244-49A7-8B46-454353E5D6DE}" dt="2021-04-26T13:39:12.903" v="2" actId="2696"/>
        <pc:sldMkLst>
          <pc:docMk/>
          <pc:sldMk cId="2122844248" sldId="520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64913182" sldId="521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1358139502" sldId="522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3515918117" sldId="523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919476268" sldId="524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538345855" sldId="525"/>
        </pc:sldMkLst>
      </pc:sldChg>
      <pc:sldChg chg="del">
        <pc:chgData name="Knut Refsdal" userId="1353ad26-469d-4b70-981c-3ad099c2f48c" providerId="ADAL" clId="{3773E15A-2244-49A7-8B46-454353E5D6DE}" dt="2021-04-26T13:39:07.369" v="1" actId="2696"/>
        <pc:sldMkLst>
          <pc:docMk/>
          <pc:sldMk cId="1428854456" sldId="526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4244261942" sldId="527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3851133702" sldId="528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2906947749" sldId="529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2863138339" sldId="530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1040374810" sldId="531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2278485930" sldId="532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701839841" sldId="533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3055015950" sldId="534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3203019597" sldId="535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1864508531" sldId="536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4132422111" sldId="537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548801094" sldId="538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3692490930" sldId="539"/>
        </pc:sldMkLst>
      </pc:sldChg>
      <pc:sldChg chg="del">
        <pc:chgData name="Knut Refsdal" userId="1353ad26-469d-4b70-981c-3ad099c2f48c" providerId="ADAL" clId="{3773E15A-2244-49A7-8B46-454353E5D6DE}" dt="2021-04-26T13:39:00.762" v="0" actId="2696"/>
        <pc:sldMkLst>
          <pc:docMk/>
          <pc:sldMk cId="1181470017" sldId="540"/>
        </pc:sldMkLst>
      </pc:sldChg>
    </pc:docChg>
  </pc:docChgLst>
  <pc:docChgLst>
    <pc:chgData name="Knut Refsdal" userId="1353ad26-469d-4b70-981c-3ad099c2f48c" providerId="ADAL" clId="{D4D67D6C-248A-4E28-8C94-8291A88B1D6A}"/>
    <pc:docChg chg="modSld">
      <pc:chgData name="Knut Refsdal" userId="1353ad26-469d-4b70-981c-3ad099c2f48c" providerId="ADAL" clId="{D4D67D6C-248A-4E28-8C94-8291A88B1D6A}" dt="2020-11-16T20:41:20.924" v="45" actId="114"/>
      <pc:docMkLst>
        <pc:docMk/>
      </pc:docMkLst>
      <pc:sldChg chg="modSp">
        <pc:chgData name="Knut Refsdal" userId="1353ad26-469d-4b70-981c-3ad099c2f48c" providerId="ADAL" clId="{D4D67D6C-248A-4E28-8C94-8291A88B1D6A}" dt="2020-11-16T20:41:20.924" v="45" actId="114"/>
        <pc:sldMkLst>
          <pc:docMk/>
          <pc:sldMk cId="3453858357" sldId="257"/>
        </pc:sldMkLst>
        <pc:graphicFrameChg chg="mod">
          <ac:chgData name="Knut Refsdal" userId="1353ad26-469d-4b70-981c-3ad099c2f48c" providerId="ADAL" clId="{D4D67D6C-248A-4E28-8C94-8291A88B1D6A}" dt="2020-11-16T20:41:20.924" v="45" actId="114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E4493BA5-E950-461F-87A5-3BBE03EA05DB}"/>
    <pc:docChg chg="undo custSel modSld">
      <pc:chgData name="Knut Refsdal" userId="1353ad26-469d-4b70-981c-3ad099c2f48c" providerId="ADAL" clId="{E4493BA5-E950-461F-87A5-3BBE03EA05DB}" dt="2023-06-01T14:41:29.266" v="236" actId="2085"/>
      <pc:docMkLst>
        <pc:docMk/>
      </pc:docMkLst>
      <pc:sldChg chg="modSp mod">
        <pc:chgData name="Knut Refsdal" userId="1353ad26-469d-4b70-981c-3ad099c2f48c" providerId="ADAL" clId="{E4493BA5-E950-461F-87A5-3BBE03EA05DB}" dt="2023-06-01T14:31:54.450" v="63" actId="14826"/>
        <pc:sldMkLst>
          <pc:docMk/>
          <pc:sldMk cId="49071411" sldId="256"/>
        </pc:sldMkLst>
        <pc:picChg chg="mod">
          <ac:chgData name="Knut Refsdal" userId="1353ad26-469d-4b70-981c-3ad099c2f48c" providerId="ADAL" clId="{E4493BA5-E950-461F-87A5-3BBE03EA05DB}" dt="2023-06-01T14:31:54.450" v="63" actId="14826"/>
          <ac:picMkLst>
            <pc:docMk/>
            <pc:sldMk cId="49071411" sldId="256"/>
            <ac:picMk id="4" creationId="{650E380A-628F-4E49-8EDC-14B376B266DC}"/>
          </ac:picMkLst>
        </pc:picChg>
      </pc:sldChg>
      <pc:sldChg chg="addSp delSp modSp mod setBg setFolMasterObjs">
        <pc:chgData name="Knut Refsdal" userId="1353ad26-469d-4b70-981c-3ad099c2f48c" providerId="ADAL" clId="{E4493BA5-E950-461F-87A5-3BBE03EA05DB}" dt="2023-06-01T14:41:29.266" v="236" actId="2085"/>
        <pc:sldMkLst>
          <pc:docMk/>
          <pc:sldMk cId="4055457946" sldId="488"/>
        </pc:sldMkLst>
        <pc:spChg chg="mod">
          <ac:chgData name="Knut Refsdal" userId="1353ad26-469d-4b70-981c-3ad099c2f48c" providerId="ADAL" clId="{E4493BA5-E950-461F-87A5-3BBE03EA05DB}" dt="2023-06-01T14:36:07.697" v="145" actId="26606"/>
          <ac:spMkLst>
            <pc:docMk/>
            <pc:sldMk cId="4055457946" sldId="488"/>
            <ac:spMk id="2" creationId="{DD82DE64-056D-4949-A162-AA96E1980112}"/>
          </ac:spMkLst>
        </pc:spChg>
        <pc:spChg chg="add del">
          <ac:chgData name="Knut Refsdal" userId="1353ad26-469d-4b70-981c-3ad099c2f48c" providerId="ADAL" clId="{E4493BA5-E950-461F-87A5-3BBE03EA05DB}" dt="2023-06-01T14:35:54.578" v="141" actId="26606"/>
          <ac:spMkLst>
            <pc:docMk/>
            <pc:sldMk cId="4055457946" sldId="488"/>
            <ac:spMk id="7" creationId="{79BB35BC-D5C2-4C8B-A22A-A71E6191913B}"/>
          </ac:spMkLst>
        </pc:spChg>
        <pc:spChg chg="add del">
          <ac:chgData name="Knut Refsdal" userId="1353ad26-469d-4b70-981c-3ad099c2f48c" providerId="ADAL" clId="{E4493BA5-E950-461F-87A5-3BBE03EA05DB}" dt="2023-06-01T14:35:58.853" v="143" actId="26606"/>
          <ac:spMkLst>
            <pc:docMk/>
            <pc:sldMk cId="4055457946" sldId="488"/>
            <ac:spMk id="9" creationId="{79BB35BC-D5C2-4C8B-A22A-A71E6191913B}"/>
          </ac:spMkLst>
        </pc:spChg>
        <pc:spChg chg="add del">
          <ac:chgData name="Knut Refsdal" userId="1353ad26-469d-4b70-981c-3ad099c2f48c" providerId="ADAL" clId="{E4493BA5-E950-461F-87A5-3BBE03EA05DB}" dt="2023-06-01T14:35:47.167" v="139" actId="26606"/>
          <ac:spMkLst>
            <pc:docMk/>
            <pc:sldMk cId="4055457946" sldId="488"/>
            <ac:spMk id="10" creationId="{79BB35BC-D5C2-4C8B-A22A-A71E6191913B}"/>
          </ac:spMkLst>
        </pc:spChg>
        <pc:spChg chg="add del">
          <ac:chgData name="Knut Refsdal" userId="1353ad26-469d-4b70-981c-3ad099c2f48c" providerId="ADAL" clId="{E4493BA5-E950-461F-87A5-3BBE03EA05DB}" dt="2023-06-01T14:36:07.697" v="145" actId="26606"/>
          <ac:spMkLst>
            <pc:docMk/>
            <pc:sldMk cId="4055457946" sldId="488"/>
            <ac:spMk id="11" creationId="{D009D6D5-DAC2-4A8B-A17A-E206B9012D09}"/>
          </ac:spMkLst>
        </pc:spChg>
        <pc:graphicFrameChg chg="mod ord modGraphic">
          <ac:chgData name="Knut Refsdal" userId="1353ad26-469d-4b70-981c-3ad099c2f48c" providerId="ADAL" clId="{E4493BA5-E950-461F-87A5-3BBE03EA05DB}" dt="2023-06-01T14:41:29.266" v="236" actId="2085"/>
          <ac:graphicFrameMkLst>
            <pc:docMk/>
            <pc:sldMk cId="4055457946" sldId="488"/>
            <ac:graphicFrameMk id="4" creationId="{986D1608-1365-4840-9A3D-F4D5C2317DDB}"/>
          </ac:graphicFrameMkLst>
        </pc:graphicFrameChg>
        <pc:picChg chg="add mod ord">
          <ac:chgData name="Knut Refsdal" userId="1353ad26-469d-4b70-981c-3ad099c2f48c" providerId="ADAL" clId="{E4493BA5-E950-461F-87A5-3BBE03EA05DB}" dt="2023-06-01T14:37:45.836" v="216" actId="14100"/>
          <ac:picMkLst>
            <pc:docMk/>
            <pc:sldMk cId="4055457946" sldId="488"/>
            <ac:picMk id="5" creationId="{8837DB45-0528-9B00-5F9E-2BFF4DABC842}"/>
          </ac:picMkLst>
        </pc:picChg>
      </pc:sldChg>
      <pc:sldChg chg="modSp mod">
        <pc:chgData name="Knut Refsdal" userId="1353ad26-469d-4b70-981c-3ad099c2f48c" providerId="ADAL" clId="{E4493BA5-E950-461F-87A5-3BBE03EA05DB}" dt="2023-06-01T14:29:46.609" v="60" actId="14100"/>
        <pc:sldMkLst>
          <pc:docMk/>
          <pc:sldMk cId="894402581" sldId="519"/>
        </pc:sldMkLst>
        <pc:picChg chg="mod">
          <ac:chgData name="Knut Refsdal" userId="1353ad26-469d-4b70-981c-3ad099c2f48c" providerId="ADAL" clId="{E4493BA5-E950-461F-87A5-3BBE03EA05DB}" dt="2023-06-01T14:29:46.609" v="60" actId="14100"/>
          <ac:picMkLst>
            <pc:docMk/>
            <pc:sldMk cId="894402581" sldId="519"/>
            <ac:picMk id="5" creationId="{0F0A5F3B-12FF-8467-3D0B-F6E757E627A1}"/>
          </ac:picMkLst>
        </pc:picChg>
      </pc:sldChg>
      <pc:sldChg chg="modSp mod">
        <pc:chgData name="Knut Refsdal" userId="1353ad26-469d-4b70-981c-3ad099c2f48c" providerId="ADAL" clId="{E4493BA5-E950-461F-87A5-3BBE03EA05DB}" dt="2023-06-01T14:33:41.004" v="131" actId="14826"/>
        <pc:sldMkLst>
          <pc:docMk/>
          <pc:sldMk cId="2109182483" sldId="521"/>
        </pc:sldMkLst>
        <pc:picChg chg="mod">
          <ac:chgData name="Knut Refsdal" userId="1353ad26-469d-4b70-981c-3ad099c2f48c" providerId="ADAL" clId="{E4493BA5-E950-461F-87A5-3BBE03EA05DB}" dt="2023-06-01T14:33:41.004" v="131" actId="14826"/>
          <ac:picMkLst>
            <pc:docMk/>
            <pc:sldMk cId="2109182483" sldId="521"/>
            <ac:picMk id="5" creationId="{A0A9C9E2-AADE-A645-63ED-BF4241B98862}"/>
          </ac:picMkLst>
        </pc:picChg>
      </pc:sldChg>
    </pc:docChg>
  </pc:docChgLst>
  <pc:docChgLst>
    <pc:chgData name="Knut Refsdal" userId="1353ad26-469d-4b70-981c-3ad099c2f48c" providerId="ADAL" clId="{DA963D0B-0C86-43E2-B353-D1B01FA48327}"/>
    <pc:docChg chg="addSld delSld modSld">
      <pc:chgData name="Knut Refsdal" userId="1353ad26-469d-4b70-981c-3ad099c2f48c" providerId="ADAL" clId="{DA963D0B-0C86-43E2-B353-D1B01FA48327}" dt="2020-11-25T17:42:43.938" v="9"/>
      <pc:docMkLst>
        <pc:docMk/>
      </pc:docMkLst>
      <pc:sldChg chg="modSp">
        <pc:chgData name="Knut Refsdal" userId="1353ad26-469d-4b70-981c-3ad099c2f48c" providerId="ADAL" clId="{DA963D0B-0C86-43E2-B353-D1B01FA48327}" dt="2020-11-23T20:31:54.963" v="7" actId="1076"/>
        <pc:sldMkLst>
          <pc:docMk/>
          <pc:sldMk cId="3453858357" sldId="257"/>
        </pc:sldMkLst>
        <pc:spChg chg="mod">
          <ac:chgData name="Knut Refsdal" userId="1353ad26-469d-4b70-981c-3ad099c2f48c" providerId="ADAL" clId="{DA963D0B-0C86-43E2-B353-D1B01FA48327}" dt="2020-11-23T20:31:04.138" v="0" actId="14100"/>
          <ac:spMkLst>
            <pc:docMk/>
            <pc:sldMk cId="3453858357" sldId="257"/>
            <ac:spMk id="2" creationId="{27F7D16B-F577-4AAC-BA9C-911F1457C91C}"/>
          </ac:spMkLst>
        </pc:spChg>
        <pc:picChg chg="mod">
          <ac:chgData name="Knut Refsdal" userId="1353ad26-469d-4b70-981c-3ad099c2f48c" providerId="ADAL" clId="{DA963D0B-0C86-43E2-B353-D1B01FA48327}" dt="2020-11-23T20:31:54.963" v="7" actId="1076"/>
          <ac:picMkLst>
            <pc:docMk/>
            <pc:sldMk cId="3453858357" sldId="257"/>
            <ac:picMk id="10" creationId="{D3909AD7-DD1D-41E6-A176-C174B1155F24}"/>
          </ac:picMkLst>
        </pc:picChg>
      </pc:sldChg>
      <pc:sldChg chg="add del">
        <pc:chgData name="Knut Refsdal" userId="1353ad26-469d-4b70-981c-3ad099c2f48c" providerId="ADAL" clId="{DA963D0B-0C86-43E2-B353-D1B01FA48327}" dt="2020-11-25T17:42:43.938" v="9"/>
        <pc:sldMkLst>
          <pc:docMk/>
          <pc:sldMk cId="1054040413" sldId="258"/>
        </pc:sldMkLst>
      </pc:sldChg>
    </pc:docChg>
  </pc:docChgLst>
  <pc:docChgLst>
    <pc:chgData name="Knut Refsdal" userId="1353ad26-469d-4b70-981c-3ad099c2f48c" providerId="ADAL" clId="{23A9D424-E066-42E6-8B65-2E3619C73C9A}"/>
    <pc:docChg chg="delSld modSld">
      <pc:chgData name="Knut Refsdal" userId="1353ad26-469d-4b70-981c-3ad099c2f48c" providerId="ADAL" clId="{23A9D424-E066-42E6-8B65-2E3619C73C9A}" dt="2023-07-03T12:20:32.299" v="1"/>
      <pc:docMkLst>
        <pc:docMk/>
      </pc:docMkLst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4041280569" sldId="520"/>
        </pc:sldMkLst>
      </pc:sldChg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3954090120" sldId="529"/>
        </pc:sldMkLst>
      </pc:sldChg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3896196467" sldId="530"/>
        </pc:sldMkLst>
      </pc:sldChg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1307262733" sldId="531"/>
        </pc:sldMkLst>
      </pc:sldChg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1884153682" sldId="532"/>
        </pc:sldMkLst>
      </pc:sldChg>
      <pc:sldChg chg="del">
        <pc:chgData name="Knut Refsdal" userId="1353ad26-469d-4b70-981c-3ad099c2f48c" providerId="ADAL" clId="{23A9D424-E066-42E6-8B65-2E3619C73C9A}" dt="2023-07-03T12:20:00.167" v="0" actId="2696"/>
        <pc:sldMkLst>
          <pc:docMk/>
          <pc:sldMk cId="3614393837" sldId="533"/>
        </pc:sldMkLst>
      </pc:sldChg>
      <pc:sldChg chg="modAnim">
        <pc:chgData name="Knut Refsdal" userId="1353ad26-469d-4b70-981c-3ad099c2f48c" providerId="ADAL" clId="{23A9D424-E066-42E6-8B65-2E3619C73C9A}" dt="2023-07-03T12:20:32.299" v="1"/>
        <pc:sldMkLst>
          <pc:docMk/>
          <pc:sldMk cId="2062759302" sldId="536"/>
        </pc:sldMkLst>
      </pc:sldChg>
    </pc:docChg>
  </pc:docChgLst>
  <pc:docChgLst>
    <pc:chgData name="Knut Refsdal" userId="1353ad26-469d-4b70-981c-3ad099c2f48c" providerId="ADAL" clId="{DF1E5471-89EF-4A51-B8BB-F512057A31A2}"/>
    <pc:docChg chg="modSld">
      <pc:chgData name="Knut Refsdal" userId="1353ad26-469d-4b70-981c-3ad099c2f48c" providerId="ADAL" clId="{DF1E5471-89EF-4A51-B8BB-F512057A31A2}" dt="2020-11-15T12:42:45.427" v="21" actId="20577"/>
      <pc:docMkLst>
        <pc:docMk/>
      </pc:docMkLst>
      <pc:sldChg chg="modSp">
        <pc:chgData name="Knut Refsdal" userId="1353ad26-469d-4b70-981c-3ad099c2f48c" providerId="ADAL" clId="{DF1E5471-89EF-4A51-B8BB-F512057A31A2}" dt="2020-11-15T12:42:45.427" v="21" actId="20577"/>
        <pc:sldMkLst>
          <pc:docMk/>
          <pc:sldMk cId="3453858357" sldId="257"/>
        </pc:sldMkLst>
        <pc:spChg chg="mod">
          <ac:chgData name="Knut Refsdal" userId="1353ad26-469d-4b70-981c-3ad099c2f48c" providerId="ADAL" clId="{DF1E5471-89EF-4A51-B8BB-F512057A31A2}" dt="2020-11-15T12:42:10.444" v="8" actId="20577"/>
          <ac:spMkLst>
            <pc:docMk/>
            <pc:sldMk cId="3453858357" sldId="257"/>
            <ac:spMk id="2" creationId="{27F7D16B-F577-4AAC-BA9C-911F1457C91C}"/>
          </ac:spMkLst>
        </pc:spChg>
        <pc:graphicFrameChg chg="mod">
          <ac:chgData name="Knut Refsdal" userId="1353ad26-469d-4b70-981c-3ad099c2f48c" providerId="ADAL" clId="{DF1E5471-89EF-4A51-B8BB-F512057A31A2}" dt="2020-11-15T12:42:45.427" v="21" actId="20577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34569F91-1063-4465-9C11-A5B9E16B22EB}"/>
    <pc:docChg chg="modSld">
      <pc:chgData name="Knut Refsdal" userId="1353ad26-469d-4b70-981c-3ad099c2f48c" providerId="ADAL" clId="{34569F91-1063-4465-9C11-A5B9E16B22EB}" dt="2020-11-22T12:32:14.657" v="18" actId="1036"/>
      <pc:docMkLst>
        <pc:docMk/>
      </pc:docMkLst>
      <pc:sldChg chg="modSp">
        <pc:chgData name="Knut Refsdal" userId="1353ad26-469d-4b70-981c-3ad099c2f48c" providerId="ADAL" clId="{34569F91-1063-4465-9C11-A5B9E16B22EB}" dt="2020-11-22T12:32:14.657" v="18" actId="1036"/>
        <pc:sldMkLst>
          <pc:docMk/>
          <pc:sldMk cId="3453858357" sldId="257"/>
        </pc:sldMkLst>
        <pc:picChg chg="mod">
          <ac:chgData name="Knut Refsdal" userId="1353ad26-469d-4b70-981c-3ad099c2f48c" providerId="ADAL" clId="{34569F91-1063-4465-9C11-A5B9E16B22EB}" dt="2020-11-22T12:32:14.657" v="18" actId="1036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  <pc:docChgLst>
    <pc:chgData name="Knut Refsdal" userId="1353ad26-469d-4b70-981c-3ad099c2f48c" providerId="ADAL" clId="{BEBBEB0B-BCB4-45AE-ACE8-03553F06F230}"/>
    <pc:docChg chg="modSld">
      <pc:chgData name="Knut Refsdal" userId="1353ad26-469d-4b70-981c-3ad099c2f48c" providerId="ADAL" clId="{BEBBEB0B-BCB4-45AE-ACE8-03553F06F230}" dt="2020-11-15T12:47:10.753" v="23" actId="20577"/>
      <pc:docMkLst>
        <pc:docMk/>
      </pc:docMkLst>
      <pc:sldChg chg="modSp">
        <pc:chgData name="Knut Refsdal" userId="1353ad26-469d-4b70-981c-3ad099c2f48c" providerId="ADAL" clId="{BEBBEB0B-BCB4-45AE-ACE8-03553F06F230}" dt="2020-11-15T12:47:10.753" v="23" actId="20577"/>
        <pc:sldMkLst>
          <pc:docMk/>
          <pc:sldMk cId="3453858357" sldId="257"/>
        </pc:sldMkLst>
        <pc:graphicFrameChg chg="mod">
          <ac:chgData name="Knut Refsdal" userId="1353ad26-469d-4b70-981c-3ad099c2f48c" providerId="ADAL" clId="{BEBBEB0B-BCB4-45AE-ACE8-03553F06F230}" dt="2020-11-15T12:47:10.753" v="23" actId="20577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A4E71F89-EF33-4D4A-8FEE-E03454409F6A}"/>
    <pc:docChg chg="modSld">
      <pc:chgData name="Knut Refsdal" userId="1353ad26-469d-4b70-981c-3ad099c2f48c" providerId="ADAL" clId="{A4E71F89-EF33-4D4A-8FEE-E03454409F6A}" dt="2020-11-16T07:48:25.088" v="41" actId="20577"/>
      <pc:docMkLst>
        <pc:docMk/>
      </pc:docMkLst>
      <pc:sldChg chg="modSp">
        <pc:chgData name="Knut Refsdal" userId="1353ad26-469d-4b70-981c-3ad099c2f48c" providerId="ADAL" clId="{A4E71F89-EF33-4D4A-8FEE-E03454409F6A}" dt="2020-11-16T07:48:25.088" v="41" actId="20577"/>
        <pc:sldMkLst>
          <pc:docMk/>
          <pc:sldMk cId="3453858357" sldId="257"/>
        </pc:sldMkLst>
        <pc:graphicFrameChg chg="mod">
          <ac:chgData name="Knut Refsdal" userId="1353ad26-469d-4b70-981c-3ad099c2f48c" providerId="ADAL" clId="{A4E71F89-EF33-4D4A-8FEE-E03454409F6A}" dt="2020-11-16T07:48:25.088" v="41" actId="20577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0CD4FE24-682A-47DC-BE97-AC4A52222F7A}"/>
    <pc:docChg chg="modSld sldOrd">
      <pc:chgData name="Knut Refsdal" userId="1353ad26-469d-4b70-981c-3ad099c2f48c" providerId="ADAL" clId="{0CD4FE24-682A-47DC-BE97-AC4A52222F7A}" dt="2022-09-23T10:07:59.976" v="6" actId="14100"/>
      <pc:docMkLst>
        <pc:docMk/>
      </pc:docMkLst>
      <pc:sldChg chg="modSp mod">
        <pc:chgData name="Knut Refsdal" userId="1353ad26-469d-4b70-981c-3ad099c2f48c" providerId="ADAL" clId="{0CD4FE24-682A-47DC-BE97-AC4A52222F7A}" dt="2022-09-23T10:07:59.976" v="6" actId="14100"/>
        <pc:sldMkLst>
          <pc:docMk/>
          <pc:sldMk cId="100992576" sldId="256"/>
        </pc:sldMkLst>
        <pc:spChg chg="mod">
          <ac:chgData name="Knut Refsdal" userId="1353ad26-469d-4b70-981c-3ad099c2f48c" providerId="ADAL" clId="{0CD4FE24-682A-47DC-BE97-AC4A52222F7A}" dt="2022-09-23T10:07:59.976" v="6" actId="14100"/>
          <ac:spMkLst>
            <pc:docMk/>
            <pc:sldMk cId="100992576" sldId="256"/>
            <ac:spMk id="2" creationId="{230ED886-DEB7-BA3A-3233-700339BCFC10}"/>
          </ac:spMkLst>
        </pc:spChg>
        <pc:spChg chg="mod">
          <ac:chgData name="Knut Refsdal" userId="1353ad26-469d-4b70-981c-3ad099c2f48c" providerId="ADAL" clId="{0CD4FE24-682A-47DC-BE97-AC4A52222F7A}" dt="2022-09-23T10:07:52.679" v="5" actId="2711"/>
          <ac:spMkLst>
            <pc:docMk/>
            <pc:sldMk cId="100992576" sldId="256"/>
            <ac:spMk id="9" creationId="{BE353195-D0B2-BD18-0B63-721D8CED87CD}"/>
          </ac:spMkLst>
        </pc:spChg>
      </pc:sldChg>
      <pc:sldChg chg="ord">
        <pc:chgData name="Knut Refsdal" userId="1353ad26-469d-4b70-981c-3ad099c2f48c" providerId="ADAL" clId="{0CD4FE24-682A-47DC-BE97-AC4A52222F7A}" dt="2022-09-23T10:06:29.334" v="3"/>
        <pc:sldMkLst>
          <pc:docMk/>
          <pc:sldMk cId="3453858357" sldId="257"/>
        </pc:sldMkLst>
      </pc:sldChg>
    </pc:docChg>
  </pc:docChgLst>
  <pc:docChgLst>
    <pc:chgData name="Knut Refsdal" userId="1353ad26-469d-4b70-981c-3ad099c2f48c" providerId="ADAL" clId="{5C67D7E3-874B-4293-8514-951283973184}"/>
    <pc:docChg chg="undo custSel modSld">
      <pc:chgData name="Knut Refsdal" userId="1353ad26-469d-4b70-981c-3ad099c2f48c" providerId="ADAL" clId="{5C67D7E3-874B-4293-8514-951283973184}" dt="2023-06-01T14:14:41.092" v="105"/>
      <pc:docMkLst>
        <pc:docMk/>
      </pc:docMkLst>
      <pc:sldChg chg="addSp delSp modSp mod setBg">
        <pc:chgData name="Knut Refsdal" userId="1353ad26-469d-4b70-981c-3ad099c2f48c" providerId="ADAL" clId="{5C67D7E3-874B-4293-8514-951283973184}" dt="2023-06-01T14:11:01.951" v="87" actId="21"/>
        <pc:sldMkLst>
          <pc:docMk/>
          <pc:sldMk cId="49071411" sldId="256"/>
        </pc:sldMkLst>
        <pc:spChg chg="mod">
          <ac:chgData name="Knut Refsdal" userId="1353ad26-469d-4b70-981c-3ad099c2f48c" providerId="ADAL" clId="{5C67D7E3-874B-4293-8514-951283973184}" dt="2023-06-01T13:59:42.905" v="30" actId="207"/>
          <ac:spMkLst>
            <pc:docMk/>
            <pc:sldMk cId="49071411" sldId="256"/>
            <ac:spMk id="2" creationId="{10F8A197-4675-4F10-8FBB-313045E9F773}"/>
          </ac:spMkLst>
        </pc:spChg>
        <pc:spChg chg="add del mod">
          <ac:chgData name="Knut Refsdal" userId="1353ad26-469d-4b70-981c-3ad099c2f48c" providerId="ADAL" clId="{5C67D7E3-874B-4293-8514-951283973184}" dt="2023-06-01T14:11:01.951" v="87" actId="21"/>
          <ac:spMkLst>
            <pc:docMk/>
            <pc:sldMk cId="49071411" sldId="256"/>
            <ac:spMk id="9" creationId="{FD95DC06-FC0A-D3C8-678A-2E65D53C9AA6}"/>
          </ac:spMkLst>
        </pc:spChg>
        <pc:picChg chg="add del mod">
          <ac:chgData name="Knut Refsdal" userId="1353ad26-469d-4b70-981c-3ad099c2f48c" providerId="ADAL" clId="{5C67D7E3-874B-4293-8514-951283973184}" dt="2023-06-01T13:53:30.534" v="16" actId="21"/>
          <ac:picMkLst>
            <pc:docMk/>
            <pc:sldMk cId="49071411" sldId="256"/>
            <ac:picMk id="3" creationId="{92C62AB2-FCB8-2B58-1E54-F302A9A4098D}"/>
          </ac:picMkLst>
        </pc:picChg>
        <pc:picChg chg="mod">
          <ac:chgData name="Knut Refsdal" userId="1353ad26-469d-4b70-981c-3ad099c2f48c" providerId="ADAL" clId="{5C67D7E3-874B-4293-8514-951283973184}" dt="2023-06-01T14:00:23.324" v="37" actId="692"/>
          <ac:picMkLst>
            <pc:docMk/>
            <pc:sldMk cId="49071411" sldId="256"/>
            <ac:picMk id="5" creationId="{E351FFE0-ADC1-4461-3363-0FEE2D8F313F}"/>
          </ac:picMkLst>
        </pc:picChg>
      </pc:sldChg>
      <pc:sldChg chg="modSp setBg">
        <pc:chgData name="Knut Refsdal" userId="1353ad26-469d-4b70-981c-3ad099c2f48c" providerId="ADAL" clId="{5C67D7E3-874B-4293-8514-951283973184}" dt="2023-06-01T14:14:41.092" v="105"/>
        <pc:sldMkLst>
          <pc:docMk/>
          <pc:sldMk cId="4055457946" sldId="488"/>
        </pc:sldMkLst>
        <pc:graphicFrameChg chg="mod">
          <ac:chgData name="Knut Refsdal" userId="1353ad26-469d-4b70-981c-3ad099c2f48c" providerId="ADAL" clId="{5C67D7E3-874B-4293-8514-951283973184}" dt="2023-06-01T14:13:03.606" v="103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mod">
        <pc:chgData name="Knut Refsdal" userId="1353ad26-469d-4b70-981c-3ad099c2f48c" providerId="ADAL" clId="{5C67D7E3-874B-4293-8514-951283973184}" dt="2023-06-01T14:11:30.004" v="90" actId="207"/>
        <pc:sldMkLst>
          <pc:docMk/>
          <pc:sldMk cId="181035216" sldId="515"/>
        </pc:sldMkLst>
        <pc:spChg chg="mod">
          <ac:chgData name="Knut Refsdal" userId="1353ad26-469d-4b70-981c-3ad099c2f48c" providerId="ADAL" clId="{5C67D7E3-874B-4293-8514-951283973184}" dt="2023-06-01T14:06:34.487" v="72" actId="14100"/>
          <ac:spMkLst>
            <pc:docMk/>
            <pc:sldMk cId="181035216" sldId="515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1:30.004" v="90" actId="207"/>
          <ac:spMkLst>
            <pc:docMk/>
            <pc:sldMk cId="181035216" sldId="515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5C67D7E3-874B-4293-8514-951283973184}" dt="2023-06-01T14:11:36.644" v="91" actId="207"/>
        <pc:sldMkLst>
          <pc:docMk/>
          <pc:sldMk cId="2217029738" sldId="516"/>
        </pc:sldMkLst>
        <pc:spChg chg="mod">
          <ac:chgData name="Knut Refsdal" userId="1353ad26-469d-4b70-981c-3ad099c2f48c" providerId="ADAL" clId="{5C67D7E3-874B-4293-8514-951283973184}" dt="2023-06-01T14:06:19.182" v="70" actId="14100"/>
          <ac:spMkLst>
            <pc:docMk/>
            <pc:sldMk cId="2217029738" sldId="516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1:36.644" v="91" actId="207"/>
          <ac:spMkLst>
            <pc:docMk/>
            <pc:sldMk cId="2217029738" sldId="516"/>
            <ac:spMk id="4" creationId="{9E85CB38-E9DD-C840-DB03-AAA4C4D4C881}"/>
          </ac:spMkLst>
        </pc:spChg>
      </pc:sldChg>
      <pc:sldChg chg="modSp mod setBg">
        <pc:chgData name="Knut Refsdal" userId="1353ad26-469d-4b70-981c-3ad099c2f48c" providerId="ADAL" clId="{5C67D7E3-874B-4293-8514-951283973184}" dt="2023-06-01T14:11:47.960" v="94" actId="207"/>
        <pc:sldMkLst>
          <pc:docMk/>
          <pc:sldMk cId="3997458156" sldId="517"/>
        </pc:sldMkLst>
        <pc:spChg chg="mod">
          <ac:chgData name="Knut Refsdal" userId="1353ad26-469d-4b70-981c-3ad099c2f48c" providerId="ADAL" clId="{5C67D7E3-874B-4293-8514-951283973184}" dt="2023-06-01T14:06:08.963" v="68" actId="14100"/>
          <ac:spMkLst>
            <pc:docMk/>
            <pc:sldMk cId="3997458156" sldId="517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1:47.960" v="94" actId="207"/>
          <ac:spMkLst>
            <pc:docMk/>
            <pc:sldMk cId="3997458156" sldId="517"/>
            <ac:spMk id="4" creationId="{9E85CB38-E9DD-C840-DB03-AAA4C4D4C881}"/>
          </ac:spMkLst>
        </pc:spChg>
      </pc:sldChg>
      <pc:sldChg chg="modSp mod setBg">
        <pc:chgData name="Knut Refsdal" userId="1353ad26-469d-4b70-981c-3ad099c2f48c" providerId="ADAL" clId="{5C67D7E3-874B-4293-8514-951283973184}" dt="2023-06-01T14:11:59.609" v="97" actId="207"/>
        <pc:sldMkLst>
          <pc:docMk/>
          <pc:sldMk cId="824825557" sldId="518"/>
        </pc:sldMkLst>
        <pc:spChg chg="mod">
          <ac:chgData name="Knut Refsdal" userId="1353ad26-469d-4b70-981c-3ad099c2f48c" providerId="ADAL" clId="{5C67D7E3-874B-4293-8514-951283973184}" dt="2023-06-01T14:05:57.709" v="66" actId="14100"/>
          <ac:spMkLst>
            <pc:docMk/>
            <pc:sldMk cId="824825557" sldId="518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1:59.609" v="97" actId="207"/>
          <ac:spMkLst>
            <pc:docMk/>
            <pc:sldMk cId="824825557" sldId="518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5C67D7E3-874B-4293-8514-951283973184}" dt="2023-06-01T14:12:06.925" v="98" actId="207"/>
        <pc:sldMkLst>
          <pc:docMk/>
          <pc:sldMk cId="894402581" sldId="519"/>
        </pc:sldMkLst>
        <pc:spChg chg="mod">
          <ac:chgData name="Knut Refsdal" userId="1353ad26-469d-4b70-981c-3ad099c2f48c" providerId="ADAL" clId="{5C67D7E3-874B-4293-8514-951283973184}" dt="2023-06-01T14:05:45.858" v="64" actId="255"/>
          <ac:spMkLst>
            <pc:docMk/>
            <pc:sldMk cId="894402581" sldId="519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2:06.925" v="98" actId="207"/>
          <ac:spMkLst>
            <pc:docMk/>
            <pc:sldMk cId="894402581" sldId="519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5C67D7E3-874B-4293-8514-951283973184}" dt="2023-06-01T14:12:13.919" v="99" actId="207"/>
        <pc:sldMkLst>
          <pc:docMk/>
          <pc:sldMk cId="4041280569" sldId="520"/>
        </pc:sldMkLst>
        <pc:spChg chg="mod">
          <ac:chgData name="Knut Refsdal" userId="1353ad26-469d-4b70-981c-3ad099c2f48c" providerId="ADAL" clId="{5C67D7E3-874B-4293-8514-951283973184}" dt="2023-06-01T14:05:18.764" v="63" actId="14100"/>
          <ac:spMkLst>
            <pc:docMk/>
            <pc:sldMk cId="4041280569" sldId="520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2:13.919" v="99" actId="207"/>
          <ac:spMkLst>
            <pc:docMk/>
            <pc:sldMk cId="4041280569" sldId="520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5C67D7E3-874B-4293-8514-951283973184}" dt="2023-06-01T14:12:19.667" v="100" actId="207"/>
        <pc:sldMkLst>
          <pc:docMk/>
          <pc:sldMk cId="2109182483" sldId="521"/>
        </pc:sldMkLst>
        <pc:spChg chg="mod">
          <ac:chgData name="Knut Refsdal" userId="1353ad26-469d-4b70-981c-3ad099c2f48c" providerId="ADAL" clId="{5C67D7E3-874B-4293-8514-951283973184}" dt="2023-06-01T14:05:03.262" v="61" actId="255"/>
          <ac:spMkLst>
            <pc:docMk/>
            <pc:sldMk cId="2109182483" sldId="521"/>
            <ac:spMk id="2" creationId="{84FC8019-37FD-A844-233A-56AF0A75006D}"/>
          </ac:spMkLst>
        </pc:spChg>
        <pc:spChg chg="mod">
          <ac:chgData name="Knut Refsdal" userId="1353ad26-469d-4b70-981c-3ad099c2f48c" providerId="ADAL" clId="{5C67D7E3-874B-4293-8514-951283973184}" dt="2023-06-01T14:12:19.667" v="100" actId="207"/>
          <ac:spMkLst>
            <pc:docMk/>
            <pc:sldMk cId="2109182483" sldId="521"/>
            <ac:spMk id="4" creationId="{9E85CB38-E9DD-C840-DB03-AAA4C4D4C881}"/>
          </ac:spMkLst>
        </pc:spChg>
      </pc:sldChg>
    </pc:docChg>
  </pc:docChgLst>
  <pc:docChgLst>
    <pc:chgData name="Knut Refsdal" userId="1353ad26-469d-4b70-981c-3ad099c2f48c" providerId="ADAL" clId="{E8B2CCFD-ACFD-4495-A879-C8243DB1E075}"/>
    <pc:docChg chg="modSld">
      <pc:chgData name="Knut Refsdal" userId="1353ad26-469d-4b70-981c-3ad099c2f48c" providerId="ADAL" clId="{E8B2CCFD-ACFD-4495-A879-C8243DB1E075}" dt="2020-11-16T14:44:13.701" v="7" actId="207"/>
      <pc:docMkLst>
        <pc:docMk/>
      </pc:docMkLst>
      <pc:sldChg chg="modSp">
        <pc:chgData name="Knut Refsdal" userId="1353ad26-469d-4b70-981c-3ad099c2f48c" providerId="ADAL" clId="{E8B2CCFD-ACFD-4495-A879-C8243DB1E075}" dt="2020-11-16T14:44:13.701" v="7" actId="207"/>
        <pc:sldMkLst>
          <pc:docMk/>
          <pc:sldMk cId="3453858357" sldId="257"/>
        </pc:sldMkLst>
        <pc:spChg chg="mod">
          <ac:chgData name="Knut Refsdal" userId="1353ad26-469d-4b70-981c-3ad099c2f48c" providerId="ADAL" clId="{E8B2CCFD-ACFD-4495-A879-C8243DB1E075}" dt="2020-11-16T14:44:13.701" v="7" actId="207"/>
          <ac:spMkLst>
            <pc:docMk/>
            <pc:sldMk cId="3453858357" sldId="257"/>
            <ac:spMk id="2" creationId="{27F7D16B-F577-4AAC-BA9C-911F1457C91C}"/>
          </ac:spMkLst>
        </pc:spChg>
        <pc:graphicFrameChg chg="mod">
          <ac:chgData name="Knut Refsdal" userId="1353ad26-469d-4b70-981c-3ad099c2f48c" providerId="ADAL" clId="{E8B2CCFD-ACFD-4495-A879-C8243DB1E075}" dt="2020-11-16T14:43:32.021" v="6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name="Knut Refsdal" userId="1353ad26-469d-4b70-981c-3ad099c2f48c" providerId="ADAL" clId="{7044A296-3B0D-4AF4-9C33-F2EB81966068}"/>
    <pc:docChg chg="undo custSel addSld modSld sldOrd">
      <pc:chgData name="Knut Refsdal" userId="1353ad26-469d-4b70-981c-3ad099c2f48c" providerId="ADAL" clId="{7044A296-3B0D-4AF4-9C33-F2EB81966068}" dt="2023-06-08T10:54:53.073" v="3033"/>
      <pc:docMkLst>
        <pc:docMk/>
      </pc:docMkLst>
      <pc:sldChg chg="ord">
        <pc:chgData name="Knut Refsdal" userId="1353ad26-469d-4b70-981c-3ad099c2f48c" providerId="ADAL" clId="{7044A296-3B0D-4AF4-9C33-F2EB81966068}" dt="2023-06-08T10:54:53.073" v="3033"/>
        <pc:sldMkLst>
          <pc:docMk/>
          <pc:sldMk cId="2109182483" sldId="521"/>
        </pc:sldMkLst>
      </pc:sldChg>
      <pc:sldChg chg="modSp new mod">
        <pc:chgData name="Knut Refsdal" userId="1353ad26-469d-4b70-981c-3ad099c2f48c" providerId="ADAL" clId="{7044A296-3B0D-4AF4-9C33-F2EB81966068}" dt="2023-06-08T10:54:38.863" v="3031" actId="12"/>
        <pc:sldMkLst>
          <pc:docMk/>
          <pc:sldMk cId="4223568505" sldId="523"/>
        </pc:sldMkLst>
        <pc:spChg chg="mod">
          <ac:chgData name="Knut Refsdal" userId="1353ad26-469d-4b70-981c-3ad099c2f48c" providerId="ADAL" clId="{7044A296-3B0D-4AF4-9C33-F2EB81966068}" dt="2023-06-08T10:54:38.863" v="3031" actId="12"/>
          <ac:spMkLst>
            <pc:docMk/>
            <pc:sldMk cId="4223568505" sldId="523"/>
            <ac:spMk id="3" creationId="{7943B608-B24C-33F3-4289-13D58576E107}"/>
          </ac:spMkLst>
        </pc:spChg>
      </pc:sldChg>
      <pc:sldChg chg="modSp add mod">
        <pc:chgData name="Knut Refsdal" userId="1353ad26-469d-4b70-981c-3ad099c2f48c" providerId="ADAL" clId="{7044A296-3B0D-4AF4-9C33-F2EB81966068}" dt="2023-06-08T10:54:13.639" v="3028" actId="20577"/>
        <pc:sldMkLst>
          <pc:docMk/>
          <pc:sldMk cId="188249084" sldId="524"/>
        </pc:sldMkLst>
        <pc:spChg chg="mod">
          <ac:chgData name="Knut Refsdal" userId="1353ad26-469d-4b70-981c-3ad099c2f48c" providerId="ADAL" clId="{7044A296-3B0D-4AF4-9C33-F2EB81966068}" dt="2023-06-08T10:54:13.639" v="3028" actId="20577"/>
          <ac:spMkLst>
            <pc:docMk/>
            <pc:sldMk cId="188249084" sldId="524"/>
            <ac:spMk id="3" creationId="{7943B608-B24C-33F3-4289-13D58576E107}"/>
          </ac:spMkLst>
        </pc:spChg>
      </pc:sldChg>
      <pc:sldChg chg="modSp add mod">
        <pc:chgData name="Knut Refsdal" userId="1353ad26-469d-4b70-981c-3ad099c2f48c" providerId="ADAL" clId="{7044A296-3B0D-4AF4-9C33-F2EB81966068}" dt="2023-06-08T10:54:10.337" v="3027" actId="20577"/>
        <pc:sldMkLst>
          <pc:docMk/>
          <pc:sldMk cId="2948563165" sldId="525"/>
        </pc:sldMkLst>
        <pc:spChg chg="mod">
          <ac:chgData name="Knut Refsdal" userId="1353ad26-469d-4b70-981c-3ad099c2f48c" providerId="ADAL" clId="{7044A296-3B0D-4AF4-9C33-F2EB81966068}" dt="2023-06-08T10:54:10.337" v="3027" actId="20577"/>
          <ac:spMkLst>
            <pc:docMk/>
            <pc:sldMk cId="2948563165" sldId="525"/>
            <ac:spMk id="3" creationId="{7943B608-B24C-33F3-4289-13D58576E107}"/>
          </ac:spMkLst>
        </pc:spChg>
      </pc:sldChg>
      <pc:sldChg chg="modSp add mod">
        <pc:chgData name="Knut Refsdal" userId="1353ad26-469d-4b70-981c-3ad099c2f48c" providerId="ADAL" clId="{7044A296-3B0D-4AF4-9C33-F2EB81966068}" dt="2023-06-08T10:54:07.354" v="3026" actId="20577"/>
        <pc:sldMkLst>
          <pc:docMk/>
          <pc:sldMk cId="3933502701" sldId="526"/>
        </pc:sldMkLst>
        <pc:spChg chg="mod">
          <ac:chgData name="Knut Refsdal" userId="1353ad26-469d-4b70-981c-3ad099c2f48c" providerId="ADAL" clId="{7044A296-3B0D-4AF4-9C33-F2EB81966068}" dt="2023-06-08T10:54:07.354" v="3026" actId="20577"/>
          <ac:spMkLst>
            <pc:docMk/>
            <pc:sldMk cId="3933502701" sldId="526"/>
            <ac:spMk id="3" creationId="{7943B608-B24C-33F3-4289-13D58576E107}"/>
          </ac:spMkLst>
        </pc:spChg>
      </pc:sldChg>
      <pc:sldChg chg="modSp add mod">
        <pc:chgData name="Knut Refsdal" userId="1353ad26-469d-4b70-981c-3ad099c2f48c" providerId="ADAL" clId="{7044A296-3B0D-4AF4-9C33-F2EB81966068}" dt="2023-06-08T10:53:57.511" v="3024" actId="20577"/>
        <pc:sldMkLst>
          <pc:docMk/>
          <pc:sldMk cId="1417054120" sldId="527"/>
        </pc:sldMkLst>
        <pc:spChg chg="mod">
          <ac:chgData name="Knut Refsdal" userId="1353ad26-469d-4b70-981c-3ad099c2f48c" providerId="ADAL" clId="{7044A296-3B0D-4AF4-9C33-F2EB81966068}" dt="2023-06-08T10:53:57.511" v="3024" actId="20577"/>
          <ac:spMkLst>
            <pc:docMk/>
            <pc:sldMk cId="1417054120" sldId="527"/>
            <ac:spMk id="3" creationId="{7943B608-B24C-33F3-4289-13D58576E107}"/>
          </ac:spMkLst>
        </pc:spChg>
      </pc:sldChg>
      <pc:sldChg chg="modSp add mod">
        <pc:chgData name="Knut Refsdal" userId="1353ad26-469d-4b70-981c-3ad099c2f48c" providerId="ADAL" clId="{7044A296-3B0D-4AF4-9C33-F2EB81966068}" dt="2023-06-08T10:54:03.995" v="3025" actId="20577"/>
        <pc:sldMkLst>
          <pc:docMk/>
          <pc:sldMk cId="784881972" sldId="528"/>
        </pc:sldMkLst>
        <pc:spChg chg="mod">
          <ac:chgData name="Knut Refsdal" userId="1353ad26-469d-4b70-981c-3ad099c2f48c" providerId="ADAL" clId="{7044A296-3B0D-4AF4-9C33-F2EB81966068}" dt="2023-06-08T10:54:03.995" v="3025" actId="20577"/>
          <ac:spMkLst>
            <pc:docMk/>
            <pc:sldMk cId="784881972" sldId="528"/>
            <ac:spMk id="3" creationId="{7943B608-B24C-33F3-4289-13D58576E107}"/>
          </ac:spMkLst>
        </pc:spChg>
      </pc:sldChg>
    </pc:docChg>
  </pc:docChgLst>
  <pc:docChgLst>
    <pc:chgData name="Knut Refsdal" userId="1353ad26-469d-4b70-981c-3ad099c2f48c" providerId="ADAL" clId="{F6DA4F33-A947-4A65-97A1-7076A0116FDD}"/>
    <pc:docChg chg="undo custSel modSld">
      <pc:chgData name="Knut Refsdal" userId="1353ad26-469d-4b70-981c-3ad099c2f48c" providerId="ADAL" clId="{F6DA4F33-A947-4A65-97A1-7076A0116FDD}" dt="2023-06-01T09:27:53.691" v="377" actId="688"/>
      <pc:docMkLst>
        <pc:docMk/>
      </pc:docMkLst>
      <pc:sldChg chg="modSp mod setBg">
        <pc:chgData name="Knut Refsdal" userId="1353ad26-469d-4b70-981c-3ad099c2f48c" providerId="ADAL" clId="{F6DA4F33-A947-4A65-97A1-7076A0116FDD}" dt="2023-06-01T09:25:24.624" v="130" actId="207"/>
        <pc:sldMkLst>
          <pc:docMk/>
          <pc:sldMk cId="49071411" sldId="256"/>
        </pc:sldMkLst>
        <pc:spChg chg="mod">
          <ac:chgData name="Knut Refsdal" userId="1353ad26-469d-4b70-981c-3ad099c2f48c" providerId="ADAL" clId="{F6DA4F33-A947-4A65-97A1-7076A0116FDD}" dt="2023-06-01T09:25:24.624" v="130" actId="207"/>
          <ac:spMkLst>
            <pc:docMk/>
            <pc:sldMk cId="49071411" sldId="256"/>
            <ac:spMk id="2" creationId="{10F8A197-4675-4F10-8FBB-313045E9F773}"/>
          </ac:spMkLst>
        </pc:spChg>
        <pc:picChg chg="mod">
          <ac:chgData name="Knut Refsdal" userId="1353ad26-469d-4b70-981c-3ad099c2f48c" providerId="ADAL" clId="{F6DA4F33-A947-4A65-97A1-7076A0116FDD}" dt="2023-05-31T21:09:58.372" v="71" actId="14100"/>
          <ac:picMkLst>
            <pc:docMk/>
            <pc:sldMk cId="49071411" sldId="256"/>
            <ac:picMk id="4" creationId="{650E380A-628F-4E49-8EDC-14B376B266DC}"/>
          </ac:picMkLst>
        </pc:picChg>
        <pc:picChg chg="mod">
          <ac:chgData name="Knut Refsdal" userId="1353ad26-469d-4b70-981c-3ad099c2f48c" providerId="ADAL" clId="{F6DA4F33-A947-4A65-97A1-7076A0116FDD}" dt="2023-06-01T09:24:31.865" v="126" actId="14826"/>
          <ac:picMkLst>
            <pc:docMk/>
            <pc:sldMk cId="49071411" sldId="256"/>
            <ac:picMk id="6" creationId="{1EB1C3E2-3388-4532-8E98-29C1FFFF4D6F}"/>
          </ac:picMkLst>
        </pc:picChg>
        <pc:picChg chg="mod">
          <ac:chgData name="Knut Refsdal" userId="1353ad26-469d-4b70-981c-3ad099c2f48c" providerId="ADAL" clId="{F6DA4F33-A947-4A65-97A1-7076A0116FDD}" dt="2023-05-31T21:09:51.264" v="61" actId="14100"/>
          <ac:picMkLst>
            <pc:docMk/>
            <pc:sldMk cId="49071411" sldId="256"/>
            <ac:picMk id="8" creationId="{E6F0764B-B589-4559-A4FE-5C88BE9058E3}"/>
          </ac:picMkLst>
        </pc:picChg>
        <pc:picChg chg="mod">
          <ac:chgData name="Knut Refsdal" userId="1353ad26-469d-4b70-981c-3ad099c2f48c" providerId="ADAL" clId="{F6DA4F33-A947-4A65-97A1-7076A0116FDD}" dt="2023-05-31T21:10:12.872" v="101" actId="14100"/>
          <ac:picMkLst>
            <pc:docMk/>
            <pc:sldMk cId="49071411" sldId="256"/>
            <ac:picMk id="10" creationId="{B1A6058A-13CF-4A49-B2E8-65F775101CE8}"/>
          </ac:picMkLst>
        </pc:picChg>
        <pc:picChg chg="mod">
          <ac:chgData name="Knut Refsdal" userId="1353ad26-469d-4b70-981c-3ad099c2f48c" providerId="ADAL" clId="{F6DA4F33-A947-4A65-97A1-7076A0116FDD}" dt="2023-05-31T21:10:03.575" v="81" actId="14100"/>
          <ac:picMkLst>
            <pc:docMk/>
            <pc:sldMk cId="49071411" sldId="256"/>
            <ac:picMk id="12" creationId="{BDA21494-B0E0-4E66-B32A-7B8EA062ECAB}"/>
          </ac:picMkLst>
        </pc:picChg>
        <pc:picChg chg="mod">
          <ac:chgData name="Knut Refsdal" userId="1353ad26-469d-4b70-981c-3ad099c2f48c" providerId="ADAL" clId="{F6DA4F33-A947-4A65-97A1-7076A0116FDD}" dt="2023-05-31T21:10:07.846" v="91" actId="14100"/>
          <ac:picMkLst>
            <pc:docMk/>
            <pc:sldMk cId="49071411" sldId="256"/>
            <ac:picMk id="18" creationId="{8238BA74-78B4-4808-9DB4-D3382346875F}"/>
          </ac:picMkLst>
        </pc:picChg>
      </pc:sldChg>
      <pc:sldChg chg="modSp mod">
        <pc:chgData name="Knut Refsdal" userId="1353ad26-469d-4b70-981c-3ad099c2f48c" providerId="ADAL" clId="{F6DA4F33-A947-4A65-97A1-7076A0116FDD}" dt="2023-06-01T09:27:53.691" v="377" actId="688"/>
        <pc:sldMkLst>
          <pc:docMk/>
          <pc:sldMk cId="181035216" sldId="515"/>
        </pc:sldMkLst>
        <pc:picChg chg="mod">
          <ac:chgData name="Knut Refsdal" userId="1353ad26-469d-4b70-981c-3ad099c2f48c" providerId="ADAL" clId="{F6DA4F33-A947-4A65-97A1-7076A0116FDD}" dt="2023-06-01T09:27:53.691" v="377" actId="688"/>
          <ac:picMkLst>
            <pc:docMk/>
            <pc:sldMk cId="181035216" sldId="515"/>
            <ac:picMk id="5" creationId="{ED1DC3A7-0861-BBA4-2FF3-AD93D0F456CC}"/>
          </ac:picMkLst>
        </pc:picChg>
      </pc:sldChg>
      <pc:sldChg chg="modSp mod">
        <pc:chgData name="Knut Refsdal" userId="1353ad26-469d-4b70-981c-3ad099c2f48c" providerId="ADAL" clId="{F6DA4F33-A947-4A65-97A1-7076A0116FDD}" dt="2023-05-31T21:08:23.355" v="49" actId="14100"/>
        <pc:sldMkLst>
          <pc:docMk/>
          <pc:sldMk cId="894402581" sldId="519"/>
        </pc:sldMkLst>
        <pc:spChg chg="mod">
          <ac:chgData name="Knut Refsdal" userId="1353ad26-469d-4b70-981c-3ad099c2f48c" providerId="ADAL" clId="{F6DA4F33-A947-4A65-97A1-7076A0116FDD}" dt="2023-05-31T21:08:23.355" v="49" actId="14100"/>
          <ac:spMkLst>
            <pc:docMk/>
            <pc:sldMk cId="894402581" sldId="519"/>
            <ac:spMk id="3" creationId="{745C4768-B656-DDFF-CF5D-940A73D5359D}"/>
          </ac:spMkLst>
        </pc:spChg>
      </pc:sldChg>
      <pc:sldChg chg="modSp mod">
        <pc:chgData name="Knut Refsdal" userId="1353ad26-469d-4b70-981c-3ad099c2f48c" providerId="ADAL" clId="{F6DA4F33-A947-4A65-97A1-7076A0116FDD}" dt="2023-05-31T21:09:15.191" v="51" actId="2711"/>
        <pc:sldMkLst>
          <pc:docMk/>
          <pc:sldMk cId="4041280569" sldId="520"/>
        </pc:sldMkLst>
        <pc:spChg chg="mod">
          <ac:chgData name="Knut Refsdal" userId="1353ad26-469d-4b70-981c-3ad099c2f48c" providerId="ADAL" clId="{F6DA4F33-A947-4A65-97A1-7076A0116FDD}" dt="2023-05-31T21:07:23.648" v="48" actId="120"/>
          <ac:spMkLst>
            <pc:docMk/>
            <pc:sldMk cId="4041280569" sldId="520"/>
            <ac:spMk id="2" creationId="{84FC8019-37FD-A844-233A-56AF0A75006D}"/>
          </ac:spMkLst>
        </pc:spChg>
        <pc:spChg chg="mod">
          <ac:chgData name="Knut Refsdal" userId="1353ad26-469d-4b70-981c-3ad099c2f48c" providerId="ADAL" clId="{F6DA4F33-A947-4A65-97A1-7076A0116FDD}" dt="2023-05-31T21:09:15.191" v="51" actId="2711"/>
          <ac:spMkLst>
            <pc:docMk/>
            <pc:sldMk cId="4041280569" sldId="520"/>
            <ac:spMk id="3" creationId="{745C4768-B656-DDFF-CF5D-940A73D5359D}"/>
          </ac:spMkLst>
        </pc:spChg>
      </pc:sldChg>
    </pc:docChg>
  </pc:docChgLst>
  <pc:docChgLst>
    <pc:chgData name="Knut Refsdal" userId="1353ad26-469d-4b70-981c-3ad099c2f48c" providerId="ADAL" clId="{450DA5B6-7E18-48CC-AC2B-2D7A957D052E}"/>
    <pc:docChg chg="delSld">
      <pc:chgData name="Knut Refsdal" userId="1353ad26-469d-4b70-981c-3ad099c2f48c" providerId="ADAL" clId="{450DA5B6-7E18-48CC-AC2B-2D7A957D052E}" dt="2021-09-10T22:00:45.473" v="0" actId="2696"/>
      <pc:docMkLst>
        <pc:docMk/>
      </pc:docMkLst>
      <pc:sldChg chg="del">
        <pc:chgData name="Knut Refsdal" userId="1353ad26-469d-4b70-981c-3ad099c2f48c" providerId="ADAL" clId="{450DA5B6-7E18-48CC-AC2B-2D7A957D052E}" dt="2021-09-10T22:00:45.473" v="0" actId="2696"/>
        <pc:sldMkLst>
          <pc:docMk/>
          <pc:sldMk cId="2509556423" sldId="508"/>
        </pc:sldMkLst>
      </pc:sldChg>
      <pc:sldChg chg="del">
        <pc:chgData name="Knut Refsdal" userId="1353ad26-469d-4b70-981c-3ad099c2f48c" providerId="ADAL" clId="{450DA5B6-7E18-48CC-AC2B-2D7A957D052E}" dt="2021-09-10T22:00:45.473" v="0" actId="2696"/>
        <pc:sldMkLst>
          <pc:docMk/>
          <pc:sldMk cId="2831764561" sldId="509"/>
        </pc:sldMkLst>
      </pc:sldChg>
      <pc:sldChg chg="del">
        <pc:chgData name="Knut Refsdal" userId="1353ad26-469d-4b70-981c-3ad099c2f48c" providerId="ADAL" clId="{450DA5B6-7E18-48CC-AC2B-2D7A957D052E}" dt="2021-09-10T22:00:45.473" v="0" actId="2696"/>
        <pc:sldMkLst>
          <pc:docMk/>
          <pc:sldMk cId="291129166" sldId="510"/>
        </pc:sldMkLst>
      </pc:sldChg>
      <pc:sldChg chg="del">
        <pc:chgData name="Knut Refsdal" userId="1353ad26-469d-4b70-981c-3ad099c2f48c" providerId="ADAL" clId="{450DA5B6-7E18-48CC-AC2B-2D7A957D052E}" dt="2021-09-10T22:00:45.473" v="0" actId="2696"/>
        <pc:sldMkLst>
          <pc:docMk/>
          <pc:sldMk cId="3751410889" sldId="511"/>
        </pc:sldMkLst>
      </pc:sldChg>
    </pc:docChg>
  </pc:docChgLst>
  <pc:docChgLst>
    <pc:chgData name="Knut Refsdal" userId="1353ad26-469d-4b70-981c-3ad099c2f48c" providerId="ADAL" clId="{33B514DD-1AD5-4205-A1A2-8861F7FC4DDF}"/>
    <pc:docChg chg="undo custSel modSld">
      <pc:chgData name="Knut Refsdal" userId="1353ad26-469d-4b70-981c-3ad099c2f48c" providerId="ADAL" clId="{33B514DD-1AD5-4205-A1A2-8861F7FC4DDF}" dt="2022-09-23T09:52:35.065" v="33" actId="6549"/>
      <pc:docMkLst>
        <pc:docMk/>
      </pc:docMkLst>
      <pc:sldChg chg="addSp delSp modSp mod modTransition modClrScheme chgLayout">
        <pc:chgData name="Knut Refsdal" userId="1353ad26-469d-4b70-981c-3ad099c2f48c" providerId="ADAL" clId="{33B514DD-1AD5-4205-A1A2-8861F7FC4DDF}" dt="2022-09-23T09:50:50.832" v="23" actId="20577"/>
        <pc:sldMkLst>
          <pc:docMk/>
          <pc:sldMk cId="100992576" sldId="256"/>
        </pc:sldMkLst>
        <pc:spChg chg="mod ord">
          <ac:chgData name="Knut Refsdal" userId="1353ad26-469d-4b70-981c-3ad099c2f48c" providerId="ADAL" clId="{33B514DD-1AD5-4205-A1A2-8861F7FC4DDF}" dt="2022-09-23T09:50:32.667" v="2" actId="26606"/>
          <ac:spMkLst>
            <pc:docMk/>
            <pc:sldMk cId="100992576" sldId="256"/>
            <ac:spMk id="2" creationId="{230ED886-DEB7-BA3A-3233-700339BCFC10}"/>
          </ac:spMkLst>
        </pc:spChg>
        <pc:spChg chg="del">
          <ac:chgData name="Knut Refsdal" userId="1353ad26-469d-4b70-981c-3ad099c2f48c" providerId="ADAL" clId="{33B514DD-1AD5-4205-A1A2-8861F7FC4DDF}" dt="2022-09-23T09:50:11.137" v="1" actId="700"/>
          <ac:spMkLst>
            <pc:docMk/>
            <pc:sldMk cId="100992576" sldId="256"/>
            <ac:spMk id="3" creationId="{7DCF2955-D4E3-D258-4095-5D97C3BC3B13}"/>
          </ac:spMkLst>
        </pc:spChg>
        <pc:spChg chg="add del mod ord">
          <ac:chgData name="Knut Refsdal" userId="1353ad26-469d-4b70-981c-3ad099c2f48c" providerId="ADAL" clId="{33B514DD-1AD5-4205-A1A2-8861F7FC4DDF}" dt="2022-09-23T09:50:32.667" v="2" actId="26606"/>
          <ac:spMkLst>
            <pc:docMk/>
            <pc:sldMk cId="100992576" sldId="256"/>
            <ac:spMk id="4" creationId="{1B12D39F-8AA3-E367-A62A-A70B05E0FE81}"/>
          </ac:spMkLst>
        </pc:spChg>
        <pc:spChg chg="add mod">
          <ac:chgData name="Knut Refsdal" userId="1353ad26-469d-4b70-981c-3ad099c2f48c" providerId="ADAL" clId="{33B514DD-1AD5-4205-A1A2-8861F7FC4DDF}" dt="2022-09-23T09:50:50.832" v="23" actId="20577"/>
          <ac:spMkLst>
            <pc:docMk/>
            <pc:sldMk cId="100992576" sldId="256"/>
            <ac:spMk id="9" creationId="{BE353195-D0B2-BD18-0B63-721D8CED87CD}"/>
          </ac:spMkLst>
        </pc:spChg>
        <pc:spChg chg="add mod">
          <ac:chgData name="Knut Refsdal" userId="1353ad26-469d-4b70-981c-3ad099c2f48c" providerId="ADAL" clId="{33B514DD-1AD5-4205-A1A2-8861F7FC4DDF}" dt="2022-09-23T09:50:32.667" v="2" actId="26606"/>
          <ac:spMkLst>
            <pc:docMk/>
            <pc:sldMk cId="100992576" sldId="256"/>
            <ac:spMk id="11" creationId="{94B5420D-584C-60C8-BDC0-541F7502C42F}"/>
          </ac:spMkLst>
        </pc:spChg>
      </pc:sldChg>
      <pc:sldChg chg="addSp modSp mod modClrScheme chgLayout">
        <pc:chgData name="Knut Refsdal" userId="1353ad26-469d-4b70-981c-3ad099c2f48c" providerId="ADAL" clId="{33B514DD-1AD5-4205-A1A2-8861F7FC4DDF}" dt="2022-09-23T09:52:35.065" v="33" actId="6549"/>
        <pc:sldMkLst>
          <pc:docMk/>
          <pc:sldMk cId="0" sldId="260"/>
        </pc:sldMkLst>
        <pc:spChg chg="add mod ord">
          <ac:chgData name="Knut Refsdal" userId="1353ad26-469d-4b70-981c-3ad099c2f48c" providerId="ADAL" clId="{33B514DD-1AD5-4205-A1A2-8861F7FC4DDF}" dt="2022-09-23T09:51:14.570" v="24" actId="700"/>
          <ac:spMkLst>
            <pc:docMk/>
            <pc:sldMk cId="0" sldId="260"/>
            <ac:spMk id="2" creationId="{3681D5D7-D01A-0483-78AC-ECDB2ABA7876}"/>
          </ac:spMkLst>
        </pc:spChg>
        <pc:spChg chg="mod ord">
          <ac:chgData name="Knut Refsdal" userId="1353ad26-469d-4b70-981c-3ad099c2f48c" providerId="ADAL" clId="{33B514DD-1AD5-4205-A1A2-8861F7FC4DDF}" dt="2022-09-23T09:52:35.065" v="33" actId="6549"/>
          <ac:spMkLst>
            <pc:docMk/>
            <pc:sldMk cId="0" sldId="260"/>
            <ac:spMk id="1594" creationId="{00000000-0000-0000-0000-000000000000}"/>
          </ac:spMkLst>
        </pc:spChg>
        <pc:picChg chg="mod">
          <ac:chgData name="Knut Refsdal" userId="1353ad26-469d-4b70-981c-3ad099c2f48c" providerId="ADAL" clId="{33B514DD-1AD5-4205-A1A2-8861F7FC4DDF}" dt="2022-09-23T09:52:17.225" v="32" actId="1076"/>
          <ac:picMkLst>
            <pc:docMk/>
            <pc:sldMk cId="0" sldId="260"/>
            <ac:picMk id="1596" creationId="{00000000-0000-0000-0000-000000000000}"/>
          </ac:picMkLst>
        </pc:picChg>
        <pc:picChg chg="mod">
          <ac:chgData name="Knut Refsdal" userId="1353ad26-469d-4b70-981c-3ad099c2f48c" providerId="ADAL" clId="{33B514DD-1AD5-4205-A1A2-8861F7FC4DDF}" dt="2022-09-23T09:52:16.521" v="31" actId="1076"/>
          <ac:picMkLst>
            <pc:docMk/>
            <pc:sldMk cId="0" sldId="260"/>
            <ac:picMk id="1599" creationId="{00000000-0000-0000-0000-000000000000}"/>
          </ac:picMkLst>
        </pc:picChg>
      </pc:sldChg>
    </pc:docChg>
  </pc:docChgLst>
  <pc:docChgLst>
    <pc:chgData name="Knut Refsdal" userId="1353ad26-469d-4b70-981c-3ad099c2f48c" providerId="ADAL" clId="{AB3CB224-E450-49DD-B08A-26A0BBA908EE}"/>
    <pc:docChg chg="undo redo custSel addSld delSld modSld">
      <pc:chgData name="Knut Refsdal" userId="1353ad26-469d-4b70-981c-3ad099c2f48c" providerId="ADAL" clId="{AB3CB224-E450-49DD-B08A-26A0BBA908EE}" dt="2023-06-11T14:59:59.783" v="592" actId="1036"/>
      <pc:docMkLst>
        <pc:docMk/>
      </pc:docMkLst>
      <pc:sldChg chg="modSp">
        <pc:chgData name="Knut Refsdal" userId="1353ad26-469d-4b70-981c-3ad099c2f48c" providerId="ADAL" clId="{AB3CB224-E450-49DD-B08A-26A0BBA908EE}" dt="2023-06-11T14:24:40.664" v="26"/>
        <pc:sldMkLst>
          <pc:docMk/>
          <pc:sldMk cId="4055457946" sldId="488"/>
        </pc:sldMkLst>
        <pc:graphicFrameChg chg="mod">
          <ac:chgData name="Knut Refsdal" userId="1353ad26-469d-4b70-981c-3ad099c2f48c" providerId="ADAL" clId="{AB3CB224-E450-49DD-B08A-26A0BBA908EE}" dt="2023-06-11T14:24:40.664" v="26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del mod">
        <pc:chgData name="Knut Refsdal" userId="1353ad26-469d-4b70-981c-3ad099c2f48c" providerId="ADAL" clId="{AB3CB224-E450-49DD-B08A-26A0BBA908EE}" dt="2023-06-11T14:45:39.759" v="329" actId="2696"/>
        <pc:sldMkLst>
          <pc:docMk/>
          <pc:sldMk cId="181035216" sldId="515"/>
        </pc:sldMkLst>
        <pc:spChg chg="mod">
          <ac:chgData name="Knut Refsdal" userId="1353ad26-469d-4b70-981c-3ad099c2f48c" providerId="ADAL" clId="{AB3CB224-E450-49DD-B08A-26A0BBA908EE}" dt="2023-06-11T14:41:41.941" v="203" actId="255"/>
          <ac:spMkLst>
            <pc:docMk/>
            <pc:sldMk cId="181035216" sldId="515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44:37.586" v="212" actId="21"/>
          <ac:spMkLst>
            <pc:docMk/>
            <pc:sldMk cId="181035216" sldId="515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5:14.597" v="27" actId="2085"/>
          <ac:spMkLst>
            <pc:docMk/>
            <pc:sldMk cId="181035216" sldId="515"/>
            <ac:spMk id="4" creationId="{9E85CB38-E9DD-C840-DB03-AAA4C4D4C881}"/>
          </ac:spMkLst>
        </pc:spChg>
      </pc:sldChg>
      <pc:sldChg chg="modSp mod modAnim">
        <pc:chgData name="Knut Refsdal" userId="1353ad26-469d-4b70-981c-3ad099c2f48c" providerId="ADAL" clId="{AB3CB224-E450-49DD-B08A-26A0BBA908EE}" dt="2023-06-11T14:45:53.702" v="330"/>
        <pc:sldMkLst>
          <pc:docMk/>
          <pc:sldMk cId="2217029738" sldId="516"/>
        </pc:sldMkLst>
        <pc:spChg chg="mod">
          <ac:chgData name="Knut Refsdal" userId="1353ad26-469d-4b70-981c-3ad099c2f48c" providerId="ADAL" clId="{AB3CB224-E450-49DD-B08A-26A0BBA908EE}" dt="2023-06-11T14:44:16.510" v="209"/>
          <ac:spMkLst>
            <pc:docMk/>
            <pc:sldMk cId="2217029738" sldId="516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44:42.370" v="213"/>
          <ac:spMkLst>
            <pc:docMk/>
            <pc:sldMk cId="2217029738" sldId="516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44:23.406" v="211" actId="20577"/>
          <ac:spMkLst>
            <pc:docMk/>
            <pc:sldMk cId="2217029738" sldId="516"/>
            <ac:spMk id="4" creationId="{9E85CB38-E9DD-C840-DB03-AAA4C4D4C881}"/>
          </ac:spMkLst>
        </pc:spChg>
        <pc:picChg chg="mod">
          <ac:chgData name="Knut Refsdal" userId="1353ad26-469d-4b70-981c-3ad099c2f48c" providerId="ADAL" clId="{AB3CB224-E450-49DD-B08A-26A0BBA908EE}" dt="2023-06-11T14:45:31.982" v="328" actId="14100"/>
          <ac:picMkLst>
            <pc:docMk/>
            <pc:sldMk cId="2217029738" sldId="516"/>
            <ac:picMk id="5" creationId="{EC24EC03-D6ED-0185-EDC0-2B0EF365F970}"/>
          </ac:picMkLst>
        </pc:picChg>
      </pc:sldChg>
      <pc:sldChg chg="modSp mod">
        <pc:chgData name="Knut Refsdal" userId="1353ad26-469d-4b70-981c-3ad099c2f48c" providerId="ADAL" clId="{AB3CB224-E450-49DD-B08A-26A0BBA908EE}" dt="2023-06-11T14:40:07.747" v="198" actId="255"/>
        <pc:sldMkLst>
          <pc:docMk/>
          <pc:sldMk cId="3997458156" sldId="517"/>
        </pc:sldMkLst>
        <pc:spChg chg="mod">
          <ac:chgData name="Knut Refsdal" userId="1353ad26-469d-4b70-981c-3ad099c2f48c" providerId="ADAL" clId="{AB3CB224-E450-49DD-B08A-26A0BBA908EE}" dt="2023-06-11T14:40:07.747" v="198" actId="255"/>
          <ac:spMkLst>
            <pc:docMk/>
            <pc:sldMk cId="3997458156" sldId="517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25:33.288" v="31" actId="2085"/>
          <ac:spMkLst>
            <pc:docMk/>
            <pc:sldMk cId="3997458156" sldId="517"/>
            <ac:spMk id="4" creationId="{9E85CB38-E9DD-C840-DB03-AAA4C4D4C881}"/>
          </ac:spMkLst>
        </pc:spChg>
        <pc:picChg chg="mod">
          <ac:chgData name="Knut Refsdal" userId="1353ad26-469d-4b70-981c-3ad099c2f48c" providerId="ADAL" clId="{AB3CB224-E450-49DD-B08A-26A0BBA908EE}" dt="2023-06-11T14:38:52.135" v="189" actId="1076"/>
          <ac:picMkLst>
            <pc:docMk/>
            <pc:sldMk cId="3997458156" sldId="517"/>
            <ac:picMk id="5" creationId="{6BAB1096-2AFD-0078-9909-7A2DA54A56BF}"/>
          </ac:picMkLst>
        </pc:picChg>
      </pc:sldChg>
      <pc:sldChg chg="modSp mod">
        <pc:chgData name="Knut Refsdal" userId="1353ad26-469d-4b70-981c-3ad099c2f48c" providerId="ADAL" clId="{AB3CB224-E450-49DD-B08A-26A0BBA908EE}" dt="2023-06-11T14:40:22.687" v="199" actId="2711"/>
        <pc:sldMkLst>
          <pc:docMk/>
          <pc:sldMk cId="824825557" sldId="518"/>
        </pc:sldMkLst>
        <pc:spChg chg="mod">
          <ac:chgData name="Knut Refsdal" userId="1353ad26-469d-4b70-981c-3ad099c2f48c" providerId="ADAL" clId="{AB3CB224-E450-49DD-B08A-26A0BBA908EE}" dt="2023-06-11T14:40:22.687" v="199" actId="2711"/>
          <ac:spMkLst>
            <pc:docMk/>
            <pc:sldMk cId="824825557" sldId="518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25:38.414" v="33" actId="2085"/>
          <ac:spMkLst>
            <pc:docMk/>
            <pc:sldMk cId="824825557" sldId="518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48:51.618" v="386" actId="29295"/>
        <pc:sldMkLst>
          <pc:docMk/>
          <pc:sldMk cId="894402581" sldId="519"/>
        </pc:sldMkLst>
        <pc:spChg chg="mod">
          <ac:chgData name="Knut Refsdal" userId="1353ad26-469d-4b70-981c-3ad099c2f48c" providerId="ADAL" clId="{AB3CB224-E450-49DD-B08A-26A0BBA908EE}" dt="2023-06-11T14:25:43.358" v="35" actId="2085"/>
          <ac:spMkLst>
            <pc:docMk/>
            <pc:sldMk cId="894402581" sldId="519"/>
            <ac:spMk id="4" creationId="{9E85CB38-E9DD-C840-DB03-AAA4C4D4C881}"/>
          </ac:spMkLst>
        </pc:spChg>
        <pc:picChg chg="mod">
          <ac:chgData name="Knut Refsdal" userId="1353ad26-469d-4b70-981c-3ad099c2f48c" providerId="ADAL" clId="{AB3CB224-E450-49DD-B08A-26A0BBA908EE}" dt="2023-06-11T14:48:51.618" v="386" actId="29295"/>
          <ac:picMkLst>
            <pc:docMk/>
            <pc:sldMk cId="894402581" sldId="519"/>
            <ac:picMk id="5" creationId="{0F0A5F3B-12FF-8467-3D0B-F6E757E627A1}"/>
          </ac:picMkLst>
        </pc:picChg>
      </pc:sldChg>
      <pc:sldChg chg="modSp mod">
        <pc:chgData name="Knut Refsdal" userId="1353ad26-469d-4b70-981c-3ad099c2f48c" providerId="ADAL" clId="{AB3CB224-E450-49DD-B08A-26A0BBA908EE}" dt="2023-06-11T14:58:00.550" v="542" actId="1036"/>
        <pc:sldMkLst>
          <pc:docMk/>
          <pc:sldMk cId="4041280569" sldId="520"/>
        </pc:sldMkLst>
        <pc:spChg chg="mod">
          <ac:chgData name="Knut Refsdal" userId="1353ad26-469d-4b70-981c-3ad099c2f48c" providerId="ADAL" clId="{AB3CB224-E450-49DD-B08A-26A0BBA908EE}" dt="2023-06-11T14:41:00.830" v="202" actId="255"/>
          <ac:spMkLst>
            <pc:docMk/>
            <pc:sldMk cId="4041280569" sldId="520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8:00.550" v="542" actId="1036"/>
          <ac:spMkLst>
            <pc:docMk/>
            <pc:sldMk cId="4041280569" sldId="520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5:50.758" v="37" actId="2085"/>
          <ac:spMkLst>
            <pc:docMk/>
            <pc:sldMk cId="4041280569" sldId="520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37:26.338" v="170" actId="255"/>
        <pc:sldMkLst>
          <pc:docMk/>
          <pc:sldMk cId="2109182483" sldId="521"/>
        </pc:sldMkLst>
        <pc:spChg chg="mod">
          <ac:chgData name="Knut Refsdal" userId="1353ad26-469d-4b70-981c-3ad099c2f48c" providerId="ADAL" clId="{AB3CB224-E450-49DD-B08A-26A0BBA908EE}" dt="2023-06-11T14:37:26.338" v="170" actId="255"/>
          <ac:spMkLst>
            <pc:docMk/>
            <pc:sldMk cId="2109182483" sldId="521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26:28.181" v="49" actId="2085"/>
          <ac:spMkLst>
            <pc:docMk/>
            <pc:sldMk cId="2109182483" sldId="521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58:15.529" v="552" actId="1036"/>
        <pc:sldMkLst>
          <pc:docMk/>
          <pc:sldMk cId="3954090120" sldId="529"/>
        </pc:sldMkLst>
        <pc:spChg chg="mod">
          <ac:chgData name="Knut Refsdal" userId="1353ad26-469d-4b70-981c-3ad099c2f48c" providerId="ADAL" clId="{AB3CB224-E450-49DD-B08A-26A0BBA908EE}" dt="2023-06-11T14:40:38.438" v="200"/>
          <ac:spMkLst>
            <pc:docMk/>
            <pc:sldMk cId="3954090120" sldId="529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8:15.529" v="552" actId="1036"/>
          <ac:spMkLst>
            <pc:docMk/>
            <pc:sldMk cId="3954090120" sldId="529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5:56.894" v="39" actId="2085"/>
          <ac:spMkLst>
            <pc:docMk/>
            <pc:sldMk cId="3954090120" sldId="529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58:29.021" v="562" actId="1036"/>
        <pc:sldMkLst>
          <pc:docMk/>
          <pc:sldMk cId="3896196467" sldId="530"/>
        </pc:sldMkLst>
        <pc:spChg chg="mod">
          <ac:chgData name="Knut Refsdal" userId="1353ad26-469d-4b70-981c-3ad099c2f48c" providerId="ADAL" clId="{AB3CB224-E450-49DD-B08A-26A0BBA908EE}" dt="2023-06-11T14:42:47.331" v="204" actId="2711"/>
          <ac:spMkLst>
            <pc:docMk/>
            <pc:sldMk cId="3896196467" sldId="530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8:29.021" v="562" actId="1036"/>
          <ac:spMkLst>
            <pc:docMk/>
            <pc:sldMk cId="3896196467" sldId="530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6:03.806" v="41" actId="2085"/>
          <ac:spMkLst>
            <pc:docMk/>
            <pc:sldMk cId="3896196467" sldId="530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58:39.973" v="572" actId="1036"/>
        <pc:sldMkLst>
          <pc:docMk/>
          <pc:sldMk cId="1307262733" sldId="531"/>
        </pc:sldMkLst>
        <pc:spChg chg="mod">
          <ac:chgData name="Knut Refsdal" userId="1353ad26-469d-4b70-981c-3ad099c2f48c" providerId="ADAL" clId="{AB3CB224-E450-49DD-B08A-26A0BBA908EE}" dt="2023-06-11T14:42:55.111" v="205" actId="2711"/>
          <ac:spMkLst>
            <pc:docMk/>
            <pc:sldMk cId="1307262733" sldId="531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8:39.973" v="572" actId="1036"/>
          <ac:spMkLst>
            <pc:docMk/>
            <pc:sldMk cId="1307262733" sldId="531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6:09.724" v="43" actId="2085"/>
          <ac:spMkLst>
            <pc:docMk/>
            <pc:sldMk cId="1307262733" sldId="531"/>
            <ac:spMk id="4" creationId="{9E85CB38-E9DD-C840-DB03-AAA4C4D4C881}"/>
          </ac:spMkLst>
        </pc:spChg>
      </pc:sldChg>
      <pc:sldChg chg="modSp mod">
        <pc:chgData name="Knut Refsdal" userId="1353ad26-469d-4b70-981c-3ad099c2f48c" providerId="ADAL" clId="{AB3CB224-E450-49DD-B08A-26A0BBA908EE}" dt="2023-06-11T14:58:52.672" v="582" actId="1036"/>
        <pc:sldMkLst>
          <pc:docMk/>
          <pc:sldMk cId="1884153682" sldId="532"/>
        </pc:sldMkLst>
        <pc:spChg chg="mod">
          <ac:chgData name="Knut Refsdal" userId="1353ad26-469d-4b70-981c-3ad099c2f48c" providerId="ADAL" clId="{AB3CB224-E450-49DD-B08A-26A0BBA908EE}" dt="2023-06-11T14:43:01.617" v="206" actId="2711"/>
          <ac:spMkLst>
            <pc:docMk/>
            <pc:sldMk cId="1884153682" sldId="532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8:52.672" v="582" actId="1036"/>
          <ac:spMkLst>
            <pc:docMk/>
            <pc:sldMk cId="1884153682" sldId="532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6:16.155" v="45" actId="2085"/>
          <ac:spMkLst>
            <pc:docMk/>
            <pc:sldMk cId="1884153682" sldId="532"/>
            <ac:spMk id="4" creationId="{9E85CB38-E9DD-C840-DB03-AAA4C4D4C881}"/>
          </ac:spMkLst>
        </pc:spChg>
      </pc:sldChg>
      <pc:sldChg chg="modSp mod modAnim">
        <pc:chgData name="Knut Refsdal" userId="1353ad26-469d-4b70-981c-3ad099c2f48c" providerId="ADAL" clId="{AB3CB224-E450-49DD-B08A-26A0BBA908EE}" dt="2023-06-11T14:59:59.783" v="592" actId="1036"/>
        <pc:sldMkLst>
          <pc:docMk/>
          <pc:sldMk cId="3614393837" sldId="533"/>
        </pc:sldMkLst>
        <pc:spChg chg="mod">
          <ac:chgData name="Knut Refsdal" userId="1353ad26-469d-4b70-981c-3ad099c2f48c" providerId="ADAL" clId="{AB3CB224-E450-49DD-B08A-26A0BBA908EE}" dt="2023-06-11T14:43:08.348" v="207" actId="2711"/>
          <ac:spMkLst>
            <pc:docMk/>
            <pc:sldMk cId="3614393837" sldId="533"/>
            <ac:spMk id="2" creationId="{84FC8019-37FD-A844-233A-56AF0A75006D}"/>
          </ac:spMkLst>
        </pc:spChg>
        <pc:spChg chg="mod">
          <ac:chgData name="Knut Refsdal" userId="1353ad26-469d-4b70-981c-3ad099c2f48c" providerId="ADAL" clId="{AB3CB224-E450-49DD-B08A-26A0BBA908EE}" dt="2023-06-11T14:59:59.783" v="592" actId="1036"/>
          <ac:spMkLst>
            <pc:docMk/>
            <pc:sldMk cId="3614393837" sldId="533"/>
            <ac:spMk id="3" creationId="{745C4768-B656-DDFF-CF5D-940A73D5359D}"/>
          </ac:spMkLst>
        </pc:spChg>
        <pc:spChg chg="mod">
          <ac:chgData name="Knut Refsdal" userId="1353ad26-469d-4b70-981c-3ad099c2f48c" providerId="ADAL" clId="{AB3CB224-E450-49DD-B08A-26A0BBA908EE}" dt="2023-06-11T14:26:22.034" v="47" actId="2085"/>
          <ac:spMkLst>
            <pc:docMk/>
            <pc:sldMk cId="3614393837" sldId="533"/>
            <ac:spMk id="4" creationId="{9E85CB38-E9DD-C840-DB03-AAA4C4D4C881}"/>
          </ac:spMkLst>
        </pc:spChg>
      </pc:sldChg>
      <pc:sldChg chg="add">
        <pc:chgData name="Knut Refsdal" userId="1353ad26-469d-4b70-981c-3ad099c2f48c" providerId="ADAL" clId="{AB3CB224-E450-49DD-B08A-26A0BBA908EE}" dt="2023-06-11T14:44:04.147" v="208" actId="2890"/>
        <pc:sldMkLst>
          <pc:docMk/>
          <pc:sldMk cId="354724308" sldId="534"/>
        </pc:sldMkLst>
      </pc:sldChg>
    </pc:docChg>
  </pc:docChgLst>
  <pc:docChgLst>
    <pc:chgData name="Knut Refsdal" userId="1353ad26-469d-4b70-981c-3ad099c2f48c" providerId="ADAL" clId="{C9FD8B3B-2D9D-4E49-88A0-5E5FD35F1359}"/>
    <pc:docChg chg="custSel modSld sldOrd">
      <pc:chgData name="Knut Refsdal" userId="1353ad26-469d-4b70-981c-3ad099c2f48c" providerId="ADAL" clId="{C9FD8B3B-2D9D-4E49-88A0-5E5FD35F1359}" dt="2021-02-09T09:38:27.199" v="36"/>
      <pc:docMkLst>
        <pc:docMk/>
      </pc:docMkLst>
      <pc:sldChg chg="modSp mod">
        <pc:chgData name="Knut Refsdal" userId="1353ad26-469d-4b70-981c-3ad099c2f48c" providerId="ADAL" clId="{C9FD8B3B-2D9D-4E49-88A0-5E5FD35F1359}" dt="2021-02-09T09:32:19.029" v="1" actId="14100"/>
        <pc:sldMkLst>
          <pc:docMk/>
          <pc:sldMk cId="2510709121" sldId="519"/>
        </pc:sldMkLst>
        <pc:picChg chg="mod">
          <ac:chgData name="Knut Refsdal" userId="1353ad26-469d-4b70-981c-3ad099c2f48c" providerId="ADAL" clId="{C9FD8B3B-2D9D-4E49-88A0-5E5FD35F1359}" dt="2021-02-09T09:32:19.029" v="1" actId="14100"/>
          <ac:picMkLst>
            <pc:docMk/>
            <pc:sldMk cId="2510709121" sldId="519"/>
            <ac:picMk id="7" creationId="{C5D599D0-F7C8-45F7-A8E8-86A8582D9016}"/>
          </ac:picMkLst>
        </pc:picChg>
      </pc:sldChg>
      <pc:sldChg chg="modSp mod">
        <pc:chgData name="Knut Refsdal" userId="1353ad26-469d-4b70-981c-3ad099c2f48c" providerId="ADAL" clId="{C9FD8B3B-2D9D-4E49-88A0-5E5FD35F1359}" dt="2021-02-09T09:32:35.134" v="2" actId="1076"/>
        <pc:sldMkLst>
          <pc:docMk/>
          <pc:sldMk cId="2122844248" sldId="520"/>
        </pc:sldMkLst>
        <pc:picChg chg="mod">
          <ac:chgData name="Knut Refsdal" userId="1353ad26-469d-4b70-981c-3ad099c2f48c" providerId="ADAL" clId="{C9FD8B3B-2D9D-4E49-88A0-5E5FD35F1359}" dt="2021-02-09T09:32:35.134" v="2" actId="1076"/>
          <ac:picMkLst>
            <pc:docMk/>
            <pc:sldMk cId="2122844248" sldId="520"/>
            <ac:picMk id="7" creationId="{BC2615CC-E82E-4B5D-9B02-05A29BA7FE1E}"/>
          </ac:picMkLst>
        </pc:picChg>
      </pc:sldChg>
      <pc:sldChg chg="modSp mod">
        <pc:chgData name="Knut Refsdal" userId="1353ad26-469d-4b70-981c-3ad099c2f48c" providerId="ADAL" clId="{C9FD8B3B-2D9D-4E49-88A0-5E5FD35F1359}" dt="2021-02-09T09:32:57.787" v="4" actId="1076"/>
        <pc:sldMkLst>
          <pc:docMk/>
          <pc:sldMk cId="64913182" sldId="521"/>
        </pc:sldMkLst>
        <pc:picChg chg="mod">
          <ac:chgData name="Knut Refsdal" userId="1353ad26-469d-4b70-981c-3ad099c2f48c" providerId="ADAL" clId="{C9FD8B3B-2D9D-4E49-88A0-5E5FD35F1359}" dt="2021-02-09T09:32:57.787" v="4" actId="1076"/>
          <ac:picMkLst>
            <pc:docMk/>
            <pc:sldMk cId="64913182" sldId="521"/>
            <ac:picMk id="7" creationId="{08342266-F8D5-49B0-8F61-AC7E2A28706C}"/>
          </ac:picMkLst>
        </pc:picChg>
      </pc:sldChg>
      <pc:sldChg chg="modSp mod">
        <pc:chgData name="Knut Refsdal" userId="1353ad26-469d-4b70-981c-3ad099c2f48c" providerId="ADAL" clId="{C9FD8B3B-2D9D-4E49-88A0-5E5FD35F1359}" dt="2021-02-09T09:33:33.158" v="5" actId="1076"/>
        <pc:sldMkLst>
          <pc:docMk/>
          <pc:sldMk cId="1428854456" sldId="526"/>
        </pc:sldMkLst>
        <pc:picChg chg="mod">
          <ac:chgData name="Knut Refsdal" userId="1353ad26-469d-4b70-981c-3ad099c2f48c" providerId="ADAL" clId="{C9FD8B3B-2D9D-4E49-88A0-5E5FD35F1359}" dt="2021-02-09T09:33:33.158" v="5" actId="1076"/>
          <ac:picMkLst>
            <pc:docMk/>
            <pc:sldMk cId="1428854456" sldId="526"/>
            <ac:picMk id="7" creationId="{8A713988-E0B2-43A9-84E7-568E38458F0B}"/>
          </ac:picMkLst>
        </pc:picChg>
      </pc:sldChg>
      <pc:sldChg chg="modSp mod">
        <pc:chgData name="Knut Refsdal" userId="1353ad26-469d-4b70-981c-3ad099c2f48c" providerId="ADAL" clId="{C9FD8B3B-2D9D-4E49-88A0-5E5FD35F1359}" dt="2021-02-09T09:34:08.781" v="8" actId="1076"/>
        <pc:sldMkLst>
          <pc:docMk/>
          <pc:sldMk cId="3851133702" sldId="528"/>
        </pc:sldMkLst>
        <pc:picChg chg="mod">
          <ac:chgData name="Knut Refsdal" userId="1353ad26-469d-4b70-981c-3ad099c2f48c" providerId="ADAL" clId="{C9FD8B3B-2D9D-4E49-88A0-5E5FD35F1359}" dt="2021-02-09T09:34:08.781" v="8" actId="1076"/>
          <ac:picMkLst>
            <pc:docMk/>
            <pc:sldMk cId="3851133702" sldId="528"/>
            <ac:picMk id="7" creationId="{D2209017-E779-47BB-A0CF-01A248B0233E}"/>
          </ac:picMkLst>
        </pc:picChg>
      </pc:sldChg>
      <pc:sldChg chg="modSp mod">
        <pc:chgData name="Knut Refsdal" userId="1353ad26-469d-4b70-981c-3ad099c2f48c" providerId="ADAL" clId="{C9FD8B3B-2D9D-4E49-88A0-5E5FD35F1359}" dt="2021-02-09T09:34:15.429" v="10" actId="1076"/>
        <pc:sldMkLst>
          <pc:docMk/>
          <pc:sldMk cId="2906947749" sldId="529"/>
        </pc:sldMkLst>
        <pc:picChg chg="mod">
          <ac:chgData name="Knut Refsdal" userId="1353ad26-469d-4b70-981c-3ad099c2f48c" providerId="ADAL" clId="{C9FD8B3B-2D9D-4E49-88A0-5E5FD35F1359}" dt="2021-02-09T09:34:15.429" v="10" actId="1076"/>
          <ac:picMkLst>
            <pc:docMk/>
            <pc:sldMk cId="2906947749" sldId="529"/>
            <ac:picMk id="7" creationId="{1713A663-FED5-4EF0-8E2F-4CE7352CF23F}"/>
          </ac:picMkLst>
        </pc:picChg>
      </pc:sldChg>
      <pc:sldChg chg="modSp mod">
        <pc:chgData name="Knut Refsdal" userId="1353ad26-469d-4b70-981c-3ad099c2f48c" providerId="ADAL" clId="{C9FD8B3B-2D9D-4E49-88A0-5E5FD35F1359}" dt="2021-02-09T09:34:35.953" v="12" actId="1076"/>
        <pc:sldMkLst>
          <pc:docMk/>
          <pc:sldMk cId="2863138339" sldId="530"/>
        </pc:sldMkLst>
        <pc:picChg chg="mod">
          <ac:chgData name="Knut Refsdal" userId="1353ad26-469d-4b70-981c-3ad099c2f48c" providerId="ADAL" clId="{C9FD8B3B-2D9D-4E49-88A0-5E5FD35F1359}" dt="2021-02-09T09:34:35.953" v="12" actId="1076"/>
          <ac:picMkLst>
            <pc:docMk/>
            <pc:sldMk cId="2863138339" sldId="530"/>
            <ac:picMk id="7" creationId="{A6073BA9-27D7-44EC-A4D8-2D9F35933980}"/>
          </ac:picMkLst>
        </pc:picChg>
      </pc:sldChg>
      <pc:sldChg chg="modSp mod">
        <pc:chgData name="Knut Refsdal" userId="1353ad26-469d-4b70-981c-3ad099c2f48c" providerId="ADAL" clId="{C9FD8B3B-2D9D-4E49-88A0-5E5FD35F1359}" dt="2021-02-09T09:34:52.683" v="14" actId="1076"/>
        <pc:sldMkLst>
          <pc:docMk/>
          <pc:sldMk cId="1040374810" sldId="531"/>
        </pc:sldMkLst>
        <pc:picChg chg="mod">
          <ac:chgData name="Knut Refsdal" userId="1353ad26-469d-4b70-981c-3ad099c2f48c" providerId="ADAL" clId="{C9FD8B3B-2D9D-4E49-88A0-5E5FD35F1359}" dt="2021-02-09T09:34:52.683" v="14" actId="1076"/>
          <ac:picMkLst>
            <pc:docMk/>
            <pc:sldMk cId="1040374810" sldId="531"/>
            <ac:picMk id="7" creationId="{15032013-E12A-4544-8FF4-EFA887518216}"/>
          </ac:picMkLst>
        </pc:picChg>
      </pc:sldChg>
      <pc:sldChg chg="modSp mod">
        <pc:chgData name="Knut Refsdal" userId="1353ad26-469d-4b70-981c-3ad099c2f48c" providerId="ADAL" clId="{C9FD8B3B-2D9D-4E49-88A0-5E5FD35F1359}" dt="2021-02-09T09:35:38.842" v="20" actId="1076"/>
        <pc:sldMkLst>
          <pc:docMk/>
          <pc:sldMk cId="2278485930" sldId="532"/>
        </pc:sldMkLst>
        <pc:picChg chg="mod">
          <ac:chgData name="Knut Refsdal" userId="1353ad26-469d-4b70-981c-3ad099c2f48c" providerId="ADAL" clId="{C9FD8B3B-2D9D-4E49-88A0-5E5FD35F1359}" dt="2021-02-09T09:35:38.842" v="20" actId="1076"/>
          <ac:picMkLst>
            <pc:docMk/>
            <pc:sldMk cId="2278485930" sldId="532"/>
            <ac:picMk id="7" creationId="{06C655C1-0D45-4169-AFD5-A13854A3D0F1}"/>
          </ac:picMkLst>
        </pc:picChg>
      </pc:sldChg>
      <pc:sldChg chg="modSp mod">
        <pc:chgData name="Knut Refsdal" userId="1353ad26-469d-4b70-981c-3ad099c2f48c" providerId="ADAL" clId="{C9FD8B3B-2D9D-4E49-88A0-5E5FD35F1359}" dt="2021-02-09T09:35:48.596" v="21" actId="14100"/>
        <pc:sldMkLst>
          <pc:docMk/>
          <pc:sldMk cId="701839841" sldId="533"/>
        </pc:sldMkLst>
        <pc:picChg chg="mod">
          <ac:chgData name="Knut Refsdal" userId="1353ad26-469d-4b70-981c-3ad099c2f48c" providerId="ADAL" clId="{C9FD8B3B-2D9D-4E49-88A0-5E5FD35F1359}" dt="2021-02-09T09:35:48.596" v="21" actId="14100"/>
          <ac:picMkLst>
            <pc:docMk/>
            <pc:sldMk cId="701839841" sldId="533"/>
            <ac:picMk id="7" creationId="{096A8F28-8A69-4A27-840E-7ECA97CBFB23}"/>
          </ac:picMkLst>
        </pc:picChg>
      </pc:sldChg>
      <pc:sldChg chg="addSp delSp modSp mod">
        <pc:chgData name="Knut Refsdal" userId="1353ad26-469d-4b70-981c-3ad099c2f48c" providerId="ADAL" clId="{C9FD8B3B-2D9D-4E49-88A0-5E5FD35F1359}" dt="2021-02-09T09:38:05.897" v="32" actId="14100"/>
        <pc:sldMkLst>
          <pc:docMk/>
          <pc:sldMk cId="3055015950" sldId="534"/>
        </pc:sldMkLst>
        <pc:spChg chg="add del mod">
          <ac:chgData name="Knut Refsdal" userId="1353ad26-469d-4b70-981c-3ad099c2f48c" providerId="ADAL" clId="{C9FD8B3B-2D9D-4E49-88A0-5E5FD35F1359}" dt="2021-02-09T09:37:34.529" v="26"/>
          <ac:spMkLst>
            <pc:docMk/>
            <pc:sldMk cId="3055015950" sldId="534"/>
            <ac:spMk id="4" creationId="{FF4E26B2-1767-4C5C-A182-717CC4D7C611}"/>
          </ac:spMkLst>
        </pc:spChg>
        <pc:picChg chg="del">
          <ac:chgData name="Knut Refsdal" userId="1353ad26-469d-4b70-981c-3ad099c2f48c" providerId="ADAL" clId="{C9FD8B3B-2D9D-4E49-88A0-5E5FD35F1359}" dt="2021-02-09T09:36:04.172" v="22" actId="21"/>
          <ac:picMkLst>
            <pc:docMk/>
            <pc:sldMk cId="3055015950" sldId="534"/>
            <ac:picMk id="5" creationId="{2314017D-CB7F-4C95-A0E6-73A613C4DD5E}"/>
          </ac:picMkLst>
        </pc:picChg>
        <pc:picChg chg="add mod ord">
          <ac:chgData name="Knut Refsdal" userId="1353ad26-469d-4b70-981c-3ad099c2f48c" providerId="ADAL" clId="{C9FD8B3B-2D9D-4E49-88A0-5E5FD35F1359}" dt="2021-02-09T09:38:05.897" v="32" actId="14100"/>
          <ac:picMkLst>
            <pc:docMk/>
            <pc:sldMk cId="3055015950" sldId="534"/>
            <ac:picMk id="6" creationId="{A28802CD-BE74-4420-94B1-5C07FCB4096A}"/>
          </ac:picMkLst>
        </pc:picChg>
        <pc:picChg chg="mod">
          <ac:chgData name="Knut Refsdal" userId="1353ad26-469d-4b70-981c-3ad099c2f48c" providerId="ADAL" clId="{C9FD8B3B-2D9D-4E49-88A0-5E5FD35F1359}" dt="2021-02-09T09:37:54.397" v="31" actId="1076"/>
          <ac:picMkLst>
            <pc:docMk/>
            <pc:sldMk cId="3055015950" sldId="534"/>
            <ac:picMk id="7" creationId="{B0863CAC-30A5-4EAD-928D-E60F70AC3D8C}"/>
          </ac:picMkLst>
        </pc:picChg>
      </pc:sldChg>
      <pc:sldChg chg="modSp mod">
        <pc:chgData name="Knut Refsdal" userId="1353ad26-469d-4b70-981c-3ad099c2f48c" providerId="ADAL" clId="{C9FD8B3B-2D9D-4E49-88A0-5E5FD35F1359}" dt="2021-02-09T09:36:37.269" v="25" actId="14100"/>
        <pc:sldMkLst>
          <pc:docMk/>
          <pc:sldMk cId="3203019597" sldId="535"/>
        </pc:sldMkLst>
        <pc:picChg chg="mod">
          <ac:chgData name="Knut Refsdal" userId="1353ad26-469d-4b70-981c-3ad099c2f48c" providerId="ADAL" clId="{C9FD8B3B-2D9D-4E49-88A0-5E5FD35F1359}" dt="2021-02-09T09:36:37.269" v="25" actId="14100"/>
          <ac:picMkLst>
            <pc:docMk/>
            <pc:sldMk cId="3203019597" sldId="535"/>
            <ac:picMk id="7" creationId="{C15311F5-2257-48C7-B3A1-7C0A51755B1D}"/>
          </ac:picMkLst>
        </pc:picChg>
      </pc:sldChg>
      <pc:sldChg chg="modSp mod">
        <pc:chgData name="Knut Refsdal" userId="1353ad26-469d-4b70-981c-3ad099c2f48c" providerId="ADAL" clId="{C9FD8B3B-2D9D-4E49-88A0-5E5FD35F1359}" dt="2021-02-09T09:36:22.471" v="24" actId="1076"/>
        <pc:sldMkLst>
          <pc:docMk/>
          <pc:sldMk cId="1864508531" sldId="536"/>
        </pc:sldMkLst>
        <pc:picChg chg="mod">
          <ac:chgData name="Knut Refsdal" userId="1353ad26-469d-4b70-981c-3ad099c2f48c" providerId="ADAL" clId="{C9FD8B3B-2D9D-4E49-88A0-5E5FD35F1359}" dt="2021-02-09T09:36:22.471" v="24" actId="1076"/>
          <ac:picMkLst>
            <pc:docMk/>
            <pc:sldMk cId="1864508531" sldId="536"/>
            <ac:picMk id="7" creationId="{031D3874-2CE4-4E46-8ACE-020D5C6FCF04}"/>
          </ac:picMkLst>
        </pc:picChg>
      </pc:sldChg>
      <pc:sldChg chg="ord">
        <pc:chgData name="Knut Refsdal" userId="1353ad26-469d-4b70-981c-3ad099c2f48c" providerId="ADAL" clId="{C9FD8B3B-2D9D-4E49-88A0-5E5FD35F1359}" dt="2021-02-09T09:38:27.199" v="36"/>
        <pc:sldMkLst>
          <pc:docMk/>
          <pc:sldMk cId="3692490930" sldId="539"/>
        </pc:sldMkLst>
      </pc:sldChg>
    </pc:docChg>
  </pc:docChgLst>
  <pc:docChgLst>
    <pc:chgData name="Knut Refsdal" userId="1353ad26-469d-4b70-981c-3ad099c2f48c" providerId="ADAL" clId="{7A212B2D-1723-4E00-9085-A2EB93946B98}"/>
    <pc:docChg chg="undo custSel addSld delSld modSld sldOrd">
      <pc:chgData name="Knut Refsdal" userId="1353ad26-469d-4b70-981c-3ad099c2f48c" providerId="ADAL" clId="{7A212B2D-1723-4E00-9085-A2EB93946B98}" dt="2023-06-13T20:43:47.806" v="370"/>
      <pc:docMkLst>
        <pc:docMk/>
      </pc:docMkLst>
      <pc:sldChg chg="modSp mod">
        <pc:chgData name="Knut Refsdal" userId="1353ad26-469d-4b70-981c-3ad099c2f48c" providerId="ADAL" clId="{7A212B2D-1723-4E00-9085-A2EB93946B98}" dt="2023-06-11T19:38:01.587" v="239" actId="14100"/>
        <pc:sldMkLst>
          <pc:docMk/>
          <pc:sldMk cId="4055457946" sldId="488"/>
        </pc:sldMkLst>
        <pc:graphicFrameChg chg="mod">
          <ac:chgData name="Knut Refsdal" userId="1353ad26-469d-4b70-981c-3ad099c2f48c" providerId="ADAL" clId="{7A212B2D-1723-4E00-9085-A2EB93946B98}" dt="2023-06-11T19:38:01.587" v="239" actId="14100"/>
          <ac:graphicFrameMkLst>
            <pc:docMk/>
            <pc:sldMk cId="4055457946" sldId="488"/>
            <ac:graphicFrameMk id="4" creationId="{986D1608-1365-4840-9A3D-F4D5C2317DDB}"/>
          </ac:graphicFrameMkLst>
        </pc:graphicFrameChg>
      </pc:sldChg>
      <pc:sldChg chg="modSp mod">
        <pc:chgData name="Knut Refsdal" userId="1353ad26-469d-4b70-981c-3ad099c2f48c" providerId="ADAL" clId="{7A212B2D-1723-4E00-9085-A2EB93946B98}" dt="2023-06-11T19:45:32.635" v="287" actId="20577"/>
        <pc:sldMkLst>
          <pc:docMk/>
          <pc:sldMk cId="2217029738" sldId="516"/>
        </pc:sldMkLst>
        <pc:spChg chg="mod">
          <ac:chgData name="Knut Refsdal" userId="1353ad26-469d-4b70-981c-3ad099c2f48c" providerId="ADAL" clId="{7A212B2D-1723-4E00-9085-A2EB93946B98}" dt="2023-06-11T19:26:21.826" v="6" actId="255"/>
          <ac:spMkLst>
            <pc:docMk/>
            <pc:sldMk cId="2217029738" sldId="516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45:32.635" v="287" actId="20577"/>
          <ac:spMkLst>
            <pc:docMk/>
            <pc:sldMk cId="2217029738" sldId="516"/>
            <ac:spMk id="3" creationId="{745C4768-B656-DDFF-CF5D-940A73D5359D}"/>
          </ac:spMkLst>
        </pc:spChg>
      </pc:sldChg>
      <pc:sldChg chg="modSp mod">
        <pc:chgData name="Knut Refsdal" userId="1353ad26-469d-4b70-981c-3ad099c2f48c" providerId="ADAL" clId="{7A212B2D-1723-4E00-9085-A2EB93946B98}" dt="2023-06-11T19:26:53.560" v="16" actId="255"/>
        <pc:sldMkLst>
          <pc:docMk/>
          <pc:sldMk cId="3997458156" sldId="517"/>
        </pc:sldMkLst>
        <pc:spChg chg="mod">
          <ac:chgData name="Knut Refsdal" userId="1353ad26-469d-4b70-981c-3ad099c2f48c" providerId="ADAL" clId="{7A212B2D-1723-4E00-9085-A2EB93946B98}" dt="2023-06-11T19:26:53.560" v="16" actId="255"/>
          <ac:spMkLst>
            <pc:docMk/>
            <pc:sldMk cId="3997458156" sldId="517"/>
            <ac:spMk id="2" creationId="{84FC8019-37FD-A844-233A-56AF0A75006D}"/>
          </ac:spMkLst>
        </pc:spChg>
      </pc:sldChg>
      <pc:sldChg chg="modSp mod">
        <pc:chgData name="Knut Refsdal" userId="1353ad26-469d-4b70-981c-3ad099c2f48c" providerId="ADAL" clId="{7A212B2D-1723-4E00-9085-A2EB93946B98}" dt="2023-06-13T07:30:15.171" v="332" actId="20577"/>
        <pc:sldMkLst>
          <pc:docMk/>
          <pc:sldMk cId="824825557" sldId="518"/>
        </pc:sldMkLst>
        <pc:spChg chg="mod">
          <ac:chgData name="Knut Refsdal" userId="1353ad26-469d-4b70-981c-3ad099c2f48c" providerId="ADAL" clId="{7A212B2D-1723-4E00-9085-A2EB93946B98}" dt="2023-06-11T19:27:09.747" v="53" actId="255"/>
          <ac:spMkLst>
            <pc:docMk/>
            <pc:sldMk cId="824825557" sldId="518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3T07:30:15.171" v="332" actId="20577"/>
          <ac:spMkLst>
            <pc:docMk/>
            <pc:sldMk cId="824825557" sldId="518"/>
            <ac:spMk id="3" creationId="{745C4768-B656-DDFF-CF5D-940A73D5359D}"/>
          </ac:spMkLst>
        </pc:spChg>
      </pc:sldChg>
      <pc:sldChg chg="modSp mod">
        <pc:chgData name="Knut Refsdal" userId="1353ad26-469d-4b70-981c-3ad099c2f48c" providerId="ADAL" clId="{7A212B2D-1723-4E00-9085-A2EB93946B98}" dt="2023-06-11T19:27:25.049" v="54" actId="255"/>
        <pc:sldMkLst>
          <pc:docMk/>
          <pc:sldMk cId="894402581" sldId="519"/>
        </pc:sldMkLst>
        <pc:spChg chg="mod">
          <ac:chgData name="Knut Refsdal" userId="1353ad26-469d-4b70-981c-3ad099c2f48c" providerId="ADAL" clId="{7A212B2D-1723-4E00-9085-A2EB93946B98}" dt="2023-06-11T19:27:25.049" v="54" actId="255"/>
          <ac:spMkLst>
            <pc:docMk/>
            <pc:sldMk cId="894402581" sldId="519"/>
            <ac:spMk id="2" creationId="{84FC8019-37FD-A844-233A-56AF0A75006D}"/>
          </ac:spMkLst>
        </pc:spChg>
      </pc:sldChg>
      <pc:sldChg chg="modSp mod modAnim">
        <pc:chgData name="Knut Refsdal" userId="1353ad26-469d-4b70-981c-3ad099c2f48c" providerId="ADAL" clId="{7A212B2D-1723-4E00-9085-A2EB93946B98}" dt="2023-06-11T19:59:33.952" v="303"/>
        <pc:sldMkLst>
          <pc:docMk/>
          <pc:sldMk cId="4041280569" sldId="520"/>
        </pc:sldMkLst>
        <pc:spChg chg="mod">
          <ac:chgData name="Knut Refsdal" userId="1353ad26-469d-4b70-981c-3ad099c2f48c" providerId="ADAL" clId="{7A212B2D-1723-4E00-9085-A2EB93946B98}" dt="2023-06-11T19:27:43.446" v="61" actId="255"/>
          <ac:spMkLst>
            <pc:docMk/>
            <pc:sldMk cId="4041280569" sldId="520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56:23.533" v="288" actId="255"/>
          <ac:spMkLst>
            <pc:docMk/>
            <pc:sldMk cId="4041280569" sldId="520"/>
            <ac:spMk id="3" creationId="{745C4768-B656-DDFF-CF5D-940A73D5359D}"/>
          </ac:spMkLst>
        </pc:spChg>
      </pc:sldChg>
      <pc:sldChg chg="modSp mod">
        <pc:chgData name="Knut Refsdal" userId="1353ad26-469d-4b70-981c-3ad099c2f48c" providerId="ADAL" clId="{7A212B2D-1723-4E00-9085-A2EB93946B98}" dt="2023-06-11T19:36:10.133" v="237" actId="255"/>
        <pc:sldMkLst>
          <pc:docMk/>
          <pc:sldMk cId="2109182483" sldId="521"/>
        </pc:sldMkLst>
        <pc:spChg chg="mod">
          <ac:chgData name="Knut Refsdal" userId="1353ad26-469d-4b70-981c-3ad099c2f48c" providerId="ADAL" clId="{7A212B2D-1723-4E00-9085-A2EB93946B98}" dt="2023-06-11T19:36:10.133" v="237" actId="255"/>
          <ac:spMkLst>
            <pc:docMk/>
            <pc:sldMk cId="2109182483" sldId="521"/>
            <ac:spMk id="2" creationId="{84FC8019-37FD-A844-233A-56AF0A75006D}"/>
          </ac:spMkLst>
        </pc:spChg>
      </pc:sldChg>
      <pc:sldChg chg="modSp mod">
        <pc:chgData name="Knut Refsdal" userId="1353ad26-469d-4b70-981c-3ad099c2f48c" providerId="ADAL" clId="{7A212B2D-1723-4E00-9085-A2EB93946B98}" dt="2023-06-13T20:39:33.413" v="361"/>
        <pc:sldMkLst>
          <pc:docMk/>
          <pc:sldMk cId="1089259471" sldId="522"/>
        </pc:sldMkLst>
        <pc:spChg chg="mod">
          <ac:chgData name="Knut Refsdal" userId="1353ad26-469d-4b70-981c-3ad099c2f48c" providerId="ADAL" clId="{7A212B2D-1723-4E00-9085-A2EB93946B98}" dt="2023-06-13T20:39:33.413" v="361"/>
          <ac:spMkLst>
            <pc:docMk/>
            <pc:sldMk cId="1089259471" sldId="522"/>
            <ac:spMk id="2" creationId="{27F7D16B-F577-4AAC-BA9C-911F1457C91C}"/>
          </ac:spMkLst>
        </pc:spChg>
        <pc:graphicFrameChg chg="mod">
          <ac:chgData name="Knut Refsdal" userId="1353ad26-469d-4b70-981c-3ad099c2f48c" providerId="ADAL" clId="{7A212B2D-1723-4E00-9085-A2EB93946B98}" dt="2023-06-13T07:30:25.209" v="359" actId="20577"/>
          <ac:graphicFrameMkLst>
            <pc:docMk/>
            <pc:sldMk cId="1089259471" sldId="522"/>
            <ac:graphicFrameMk id="4" creationId="{3A171F62-01CE-4B89-B80E-A5DC7DE4D066}"/>
          </ac:graphicFrameMkLst>
        </pc:graphicFrameChg>
      </pc:sldChg>
      <pc:sldChg chg="modSp mod modAnim">
        <pc:chgData name="Knut Refsdal" userId="1353ad26-469d-4b70-981c-3ad099c2f48c" providerId="ADAL" clId="{7A212B2D-1723-4E00-9085-A2EB93946B98}" dt="2023-06-13T20:41:39.766" v="368" actId="20577"/>
        <pc:sldMkLst>
          <pc:docMk/>
          <pc:sldMk cId="3954090120" sldId="529"/>
        </pc:sldMkLst>
        <pc:spChg chg="mod">
          <ac:chgData name="Knut Refsdal" userId="1353ad26-469d-4b70-981c-3ad099c2f48c" providerId="ADAL" clId="{7A212B2D-1723-4E00-9085-A2EB93946B98}" dt="2023-06-11T19:27:58.092" v="62"/>
          <ac:spMkLst>
            <pc:docMk/>
            <pc:sldMk cId="3954090120" sldId="529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3T20:41:39.766" v="368" actId="20577"/>
          <ac:spMkLst>
            <pc:docMk/>
            <pc:sldMk cId="3954090120" sldId="529"/>
            <ac:spMk id="3" creationId="{745C4768-B656-DDFF-CF5D-940A73D5359D}"/>
          </ac:spMkLst>
        </pc:spChg>
      </pc:sldChg>
      <pc:sldChg chg="modSp mod modAnim">
        <pc:chgData name="Knut Refsdal" userId="1353ad26-469d-4b70-981c-3ad099c2f48c" providerId="ADAL" clId="{7A212B2D-1723-4E00-9085-A2EB93946B98}" dt="2023-06-11T19:59:22.884" v="301"/>
        <pc:sldMkLst>
          <pc:docMk/>
          <pc:sldMk cId="3896196467" sldId="530"/>
        </pc:sldMkLst>
        <pc:spChg chg="mod">
          <ac:chgData name="Knut Refsdal" userId="1353ad26-469d-4b70-981c-3ad099c2f48c" providerId="ADAL" clId="{7A212B2D-1723-4E00-9085-A2EB93946B98}" dt="2023-06-11T19:28:03.768" v="63"/>
          <ac:spMkLst>
            <pc:docMk/>
            <pc:sldMk cId="3896196467" sldId="530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56:40.748" v="290" actId="255"/>
          <ac:spMkLst>
            <pc:docMk/>
            <pc:sldMk cId="3896196467" sldId="530"/>
            <ac:spMk id="3" creationId="{745C4768-B656-DDFF-CF5D-940A73D5359D}"/>
          </ac:spMkLst>
        </pc:spChg>
      </pc:sldChg>
      <pc:sldChg chg="modSp mod modAnim">
        <pc:chgData name="Knut Refsdal" userId="1353ad26-469d-4b70-981c-3ad099c2f48c" providerId="ADAL" clId="{7A212B2D-1723-4E00-9085-A2EB93946B98}" dt="2023-06-11T19:59:17.865" v="300"/>
        <pc:sldMkLst>
          <pc:docMk/>
          <pc:sldMk cId="1307262733" sldId="531"/>
        </pc:sldMkLst>
        <pc:spChg chg="mod">
          <ac:chgData name="Knut Refsdal" userId="1353ad26-469d-4b70-981c-3ad099c2f48c" providerId="ADAL" clId="{7A212B2D-1723-4E00-9085-A2EB93946B98}" dt="2023-06-11T19:28:09.236" v="64"/>
          <ac:spMkLst>
            <pc:docMk/>
            <pc:sldMk cId="1307262733" sldId="531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56:51.824" v="291" actId="255"/>
          <ac:spMkLst>
            <pc:docMk/>
            <pc:sldMk cId="1307262733" sldId="531"/>
            <ac:spMk id="3" creationId="{745C4768-B656-DDFF-CF5D-940A73D5359D}"/>
          </ac:spMkLst>
        </pc:spChg>
      </pc:sldChg>
      <pc:sldChg chg="modSp mod modAnim">
        <pc:chgData name="Knut Refsdal" userId="1353ad26-469d-4b70-981c-3ad099c2f48c" providerId="ADAL" clId="{7A212B2D-1723-4E00-9085-A2EB93946B98}" dt="2023-06-11T19:59:13.237" v="299"/>
        <pc:sldMkLst>
          <pc:docMk/>
          <pc:sldMk cId="1884153682" sldId="532"/>
        </pc:sldMkLst>
        <pc:spChg chg="mod">
          <ac:chgData name="Knut Refsdal" userId="1353ad26-469d-4b70-981c-3ad099c2f48c" providerId="ADAL" clId="{7A212B2D-1723-4E00-9085-A2EB93946B98}" dt="2023-06-11T19:28:18.579" v="65"/>
          <ac:spMkLst>
            <pc:docMk/>
            <pc:sldMk cId="1884153682" sldId="532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56:58.208" v="292" actId="255"/>
          <ac:spMkLst>
            <pc:docMk/>
            <pc:sldMk cId="1884153682" sldId="532"/>
            <ac:spMk id="3" creationId="{745C4768-B656-DDFF-CF5D-940A73D5359D}"/>
          </ac:spMkLst>
        </pc:spChg>
      </pc:sldChg>
      <pc:sldChg chg="modSp mod modAnim">
        <pc:chgData name="Knut Refsdal" userId="1353ad26-469d-4b70-981c-3ad099c2f48c" providerId="ADAL" clId="{7A212B2D-1723-4E00-9085-A2EB93946B98}" dt="2023-06-11T19:59:07.410" v="298"/>
        <pc:sldMkLst>
          <pc:docMk/>
          <pc:sldMk cId="3614393837" sldId="533"/>
        </pc:sldMkLst>
        <pc:spChg chg="mod">
          <ac:chgData name="Knut Refsdal" userId="1353ad26-469d-4b70-981c-3ad099c2f48c" providerId="ADAL" clId="{7A212B2D-1723-4E00-9085-A2EB93946B98}" dt="2023-06-11T19:28:25.827" v="66"/>
          <ac:spMkLst>
            <pc:docMk/>
            <pc:sldMk cId="3614393837" sldId="533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57:04.116" v="293" actId="255"/>
          <ac:spMkLst>
            <pc:docMk/>
            <pc:sldMk cId="3614393837" sldId="533"/>
            <ac:spMk id="3" creationId="{745C4768-B656-DDFF-CF5D-940A73D5359D}"/>
          </ac:spMkLst>
        </pc:spChg>
      </pc:sldChg>
      <pc:sldChg chg="modSp mod">
        <pc:chgData name="Knut Refsdal" userId="1353ad26-469d-4b70-981c-3ad099c2f48c" providerId="ADAL" clId="{7A212B2D-1723-4E00-9085-A2EB93946B98}" dt="2023-06-11T19:26:36.552" v="8" actId="255"/>
        <pc:sldMkLst>
          <pc:docMk/>
          <pc:sldMk cId="354724308" sldId="534"/>
        </pc:sldMkLst>
        <pc:spChg chg="mod">
          <ac:chgData name="Knut Refsdal" userId="1353ad26-469d-4b70-981c-3ad099c2f48c" providerId="ADAL" clId="{7A212B2D-1723-4E00-9085-A2EB93946B98}" dt="2023-06-11T19:26:36.552" v="8" actId="255"/>
          <ac:spMkLst>
            <pc:docMk/>
            <pc:sldMk cId="354724308" sldId="534"/>
            <ac:spMk id="2" creationId="{84FC8019-37FD-A844-233A-56AF0A75006D}"/>
          </ac:spMkLst>
        </pc:spChg>
      </pc:sldChg>
      <pc:sldChg chg="modSp add del mod">
        <pc:chgData name="Knut Refsdal" userId="1353ad26-469d-4b70-981c-3ad099c2f48c" providerId="ADAL" clId="{7A212B2D-1723-4E00-9085-A2EB93946B98}" dt="2023-06-11T19:35:37.292" v="235" actId="2696"/>
        <pc:sldMkLst>
          <pc:docMk/>
          <pc:sldMk cId="2184832867" sldId="535"/>
        </pc:sldMkLst>
        <pc:spChg chg="mod">
          <ac:chgData name="Knut Refsdal" userId="1353ad26-469d-4b70-981c-3ad099c2f48c" providerId="ADAL" clId="{7A212B2D-1723-4E00-9085-A2EB93946B98}" dt="2023-06-11T19:35:15.766" v="234"/>
          <ac:spMkLst>
            <pc:docMk/>
            <pc:sldMk cId="2184832867" sldId="535"/>
            <ac:spMk id="2" creationId="{84FC8019-37FD-A844-233A-56AF0A75006D}"/>
          </ac:spMkLst>
        </pc:spChg>
      </pc:sldChg>
      <pc:sldChg chg="modSp add del ord modAnim">
        <pc:chgData name="Knut Refsdal" userId="1353ad26-469d-4b70-981c-3ad099c2f48c" providerId="ADAL" clId="{7A212B2D-1723-4E00-9085-A2EB93946B98}" dt="2023-06-11T19:42:21.913" v="275" actId="2696"/>
        <pc:sldMkLst>
          <pc:docMk/>
          <pc:sldMk cId="2729034352" sldId="535"/>
        </pc:sldMkLst>
        <pc:spChg chg="mod">
          <ac:chgData name="Knut Refsdal" userId="1353ad26-469d-4b70-981c-3ad099c2f48c" providerId="ADAL" clId="{7A212B2D-1723-4E00-9085-A2EB93946B98}" dt="2023-06-11T19:39:37.395" v="268" actId="20577"/>
          <ac:spMkLst>
            <pc:docMk/>
            <pc:sldMk cId="2729034352" sldId="535"/>
            <ac:spMk id="3" creationId="{745C4768-B656-DDFF-CF5D-940A73D5359D}"/>
          </ac:spMkLst>
        </pc:spChg>
      </pc:sldChg>
      <pc:sldChg chg="modSp add mod ord modAnim">
        <pc:chgData name="Knut Refsdal" userId="1353ad26-469d-4b70-981c-3ad099c2f48c" providerId="ADAL" clId="{7A212B2D-1723-4E00-9085-A2EB93946B98}" dt="2023-06-13T20:43:47.806" v="370"/>
        <pc:sldMkLst>
          <pc:docMk/>
          <pc:sldMk cId="2062759302" sldId="536"/>
        </pc:sldMkLst>
        <pc:spChg chg="mod">
          <ac:chgData name="Knut Refsdal" userId="1353ad26-469d-4b70-981c-3ad099c2f48c" providerId="ADAL" clId="{7A212B2D-1723-4E00-9085-A2EB93946B98}" dt="2023-06-11T19:41:26.573" v="272"/>
          <ac:spMkLst>
            <pc:docMk/>
            <pc:sldMk cId="2062759302" sldId="536"/>
            <ac:spMk id="2" creationId="{84FC8019-37FD-A844-233A-56AF0A75006D}"/>
          </ac:spMkLst>
        </pc:spChg>
        <pc:spChg chg="mod">
          <ac:chgData name="Knut Refsdal" userId="1353ad26-469d-4b70-981c-3ad099c2f48c" providerId="ADAL" clId="{7A212B2D-1723-4E00-9085-A2EB93946B98}" dt="2023-06-11T19:41:49.693" v="273"/>
          <ac:spMkLst>
            <pc:docMk/>
            <pc:sldMk cId="2062759302" sldId="536"/>
            <ac:spMk id="3" creationId="{745C4768-B656-DDFF-CF5D-940A73D5359D}"/>
          </ac:spMkLst>
        </pc:spChg>
        <pc:spChg chg="mod">
          <ac:chgData name="Knut Refsdal" userId="1353ad26-469d-4b70-981c-3ad099c2f48c" providerId="ADAL" clId="{7A212B2D-1723-4E00-9085-A2EB93946B98}" dt="2023-06-11T19:42:28.047" v="277" actId="20577"/>
          <ac:spMkLst>
            <pc:docMk/>
            <pc:sldMk cId="2062759302" sldId="536"/>
            <ac:spMk id="4" creationId="{9E85CB38-E9DD-C840-DB03-AAA4C4D4C881}"/>
          </ac:spMkLst>
        </pc:spChg>
        <pc:picChg chg="mod">
          <ac:chgData name="Knut Refsdal" userId="1353ad26-469d-4b70-981c-3ad099c2f48c" providerId="ADAL" clId="{7A212B2D-1723-4E00-9085-A2EB93946B98}" dt="2023-06-11T19:42:18.384" v="274" actId="14826"/>
          <ac:picMkLst>
            <pc:docMk/>
            <pc:sldMk cId="2062759302" sldId="536"/>
            <ac:picMk id="5" creationId="{0F0A5F3B-12FF-8467-3D0B-F6E757E627A1}"/>
          </ac:picMkLst>
        </pc:picChg>
      </pc:sldChg>
    </pc:docChg>
  </pc:docChgLst>
  <pc:docChgLst>
    <pc:chgData name="Knut Refsdal" userId="1353ad26-469d-4b70-981c-3ad099c2f48c" providerId="ADAL" clId="{FCF29E42-C800-4684-8122-200381A82E1C}"/>
    <pc:docChg chg="modSld">
      <pc:chgData name="Knut Refsdal" userId="1353ad26-469d-4b70-981c-3ad099c2f48c" providerId="ADAL" clId="{FCF29E42-C800-4684-8122-200381A82E1C}" dt="2020-11-14T22:52:40.373" v="0" actId="14100"/>
      <pc:docMkLst>
        <pc:docMk/>
      </pc:docMkLst>
      <pc:sldChg chg="modSp">
        <pc:chgData name="Knut Refsdal" userId="1353ad26-469d-4b70-981c-3ad099c2f48c" providerId="ADAL" clId="{FCF29E42-C800-4684-8122-200381A82E1C}" dt="2020-11-14T22:52:40.373" v="0" actId="14100"/>
        <pc:sldMkLst>
          <pc:docMk/>
          <pc:sldMk cId="3453858357" sldId="257"/>
        </pc:sldMkLst>
        <pc:graphicFrameChg chg="mod">
          <ac:chgData name="Knut Refsdal" userId="1353ad26-469d-4b70-981c-3ad099c2f48c" providerId="ADAL" clId="{FCF29E42-C800-4684-8122-200381A82E1C}" dt="2020-11-14T22:52:40.373" v="0" actId="14100"/>
          <ac:graphicFrameMkLst>
            <pc:docMk/>
            <pc:sldMk cId="3453858357" sldId="257"/>
            <ac:graphicFrameMk id="4" creationId="{3A171F62-01CE-4B89-B80E-A5DC7DE4D066}"/>
          </ac:graphicFrameMkLst>
        </pc:graphicFrameChg>
      </pc:sldChg>
    </pc:docChg>
  </pc:docChgLst>
  <pc:docChgLst>
    <pc:chgData clId="Web-{A7FC57D2-06E5-A6D6-4287-E6276FF5B4B0}"/>
    <pc:docChg chg="modSld">
      <pc:chgData name="" userId="" providerId="" clId="Web-{A7FC57D2-06E5-A6D6-4287-E6276FF5B4B0}" dt="2023-06-10T10:45:35.659" v="0" actId="1076"/>
      <pc:docMkLst>
        <pc:docMk/>
      </pc:docMkLst>
      <pc:sldChg chg="modSp">
        <pc:chgData name="" userId="" providerId="" clId="Web-{A7FC57D2-06E5-A6D6-4287-E6276FF5B4B0}" dt="2023-06-10T10:45:35.659" v="0" actId="1076"/>
        <pc:sldMkLst>
          <pc:docMk/>
          <pc:sldMk cId="49071411" sldId="256"/>
        </pc:sldMkLst>
        <pc:picChg chg="mod">
          <ac:chgData name="" userId="" providerId="" clId="Web-{A7FC57D2-06E5-A6D6-4287-E6276FF5B4B0}" dt="2023-06-10T10:45:35.659" v="0" actId="1076"/>
          <ac:picMkLst>
            <pc:docMk/>
            <pc:sldMk cId="49071411" sldId="256"/>
            <ac:picMk id="13" creationId="{E4CF1FDD-3990-A793-156F-6D4E85337CAF}"/>
          </ac:picMkLst>
        </pc:picChg>
      </pc:sldChg>
    </pc:docChg>
  </pc:docChgLst>
  <pc:docChgLst>
    <pc:chgData name="Knut Refsdal" userId="1353ad26-469d-4b70-981c-3ad099c2f48c" providerId="ADAL" clId="{6F69D2C9-A322-40E6-9822-08A1E571F044}"/>
    <pc:docChg chg="modSld">
      <pc:chgData name="Knut Refsdal" userId="1353ad26-469d-4b70-981c-3ad099c2f48c" providerId="ADAL" clId="{6F69D2C9-A322-40E6-9822-08A1E571F044}" dt="2020-11-15T10:39:25.123" v="0" actId="14100"/>
      <pc:docMkLst>
        <pc:docMk/>
      </pc:docMkLst>
      <pc:sldChg chg="modSp">
        <pc:chgData name="Knut Refsdal" userId="1353ad26-469d-4b70-981c-3ad099c2f48c" providerId="ADAL" clId="{6F69D2C9-A322-40E6-9822-08A1E571F044}" dt="2020-11-15T10:39:25.123" v="0" actId="14100"/>
        <pc:sldMkLst>
          <pc:docMk/>
          <pc:sldMk cId="3453858357" sldId="257"/>
        </pc:sldMkLst>
        <pc:spChg chg="mod">
          <ac:chgData name="Knut Refsdal" userId="1353ad26-469d-4b70-981c-3ad099c2f48c" providerId="ADAL" clId="{6F69D2C9-A322-40E6-9822-08A1E571F044}" dt="2020-11-15T10:39:25.123" v="0" actId="14100"/>
          <ac:spMkLst>
            <pc:docMk/>
            <pc:sldMk cId="3453858357" sldId="257"/>
            <ac:spMk id="2" creationId="{27F7D16B-F577-4AAC-BA9C-911F1457C91C}"/>
          </ac:spMkLst>
        </pc:spChg>
      </pc:sldChg>
    </pc:docChg>
  </pc:docChgLst>
  <pc:docChgLst>
    <pc:chgData name="Knut Refsdal" userId="1353ad26-469d-4b70-981c-3ad099c2f48c" providerId="ADAL" clId="{E6CDD8AF-C48D-4720-85F4-A66355764A95}"/>
    <pc:docChg chg="modSld">
      <pc:chgData name="Knut Refsdal" userId="1353ad26-469d-4b70-981c-3ad099c2f48c" providerId="ADAL" clId="{E6CDD8AF-C48D-4720-85F4-A66355764A95}" dt="2023-06-02T21:40:30.480" v="24"/>
      <pc:docMkLst>
        <pc:docMk/>
      </pc:docMkLst>
      <pc:sldChg chg="modAnim">
        <pc:chgData name="Knut Refsdal" userId="1353ad26-469d-4b70-981c-3ad099c2f48c" providerId="ADAL" clId="{E6CDD8AF-C48D-4720-85F4-A66355764A95}" dt="2023-06-02T21:40:30.480" v="24"/>
        <pc:sldMkLst>
          <pc:docMk/>
          <pc:sldMk cId="4055457946" sldId="488"/>
        </pc:sldMkLst>
      </pc:sldChg>
      <pc:sldChg chg="modAnim">
        <pc:chgData name="Knut Refsdal" userId="1353ad26-469d-4b70-981c-3ad099c2f48c" providerId="ADAL" clId="{E6CDD8AF-C48D-4720-85F4-A66355764A95}" dt="2023-06-02T21:38:15.169" v="0"/>
        <pc:sldMkLst>
          <pc:docMk/>
          <pc:sldMk cId="181035216" sldId="515"/>
        </pc:sldMkLst>
      </pc:sldChg>
      <pc:sldChg chg="modAnim">
        <pc:chgData name="Knut Refsdal" userId="1353ad26-469d-4b70-981c-3ad099c2f48c" providerId="ADAL" clId="{E6CDD8AF-C48D-4720-85F4-A66355764A95}" dt="2023-06-02T21:38:25.950" v="2"/>
        <pc:sldMkLst>
          <pc:docMk/>
          <pc:sldMk cId="2217029738" sldId="516"/>
        </pc:sldMkLst>
      </pc:sldChg>
      <pc:sldChg chg="modAnim">
        <pc:chgData name="Knut Refsdal" userId="1353ad26-469d-4b70-981c-3ad099c2f48c" providerId="ADAL" clId="{E6CDD8AF-C48D-4720-85F4-A66355764A95}" dt="2023-06-02T21:38:35.518" v="5"/>
        <pc:sldMkLst>
          <pc:docMk/>
          <pc:sldMk cId="3997458156" sldId="517"/>
        </pc:sldMkLst>
      </pc:sldChg>
      <pc:sldChg chg="modAnim">
        <pc:chgData name="Knut Refsdal" userId="1353ad26-469d-4b70-981c-3ad099c2f48c" providerId="ADAL" clId="{E6CDD8AF-C48D-4720-85F4-A66355764A95}" dt="2023-06-02T21:38:49.808" v="9"/>
        <pc:sldMkLst>
          <pc:docMk/>
          <pc:sldMk cId="824825557" sldId="518"/>
        </pc:sldMkLst>
      </pc:sldChg>
      <pc:sldChg chg="modAnim">
        <pc:chgData name="Knut Refsdal" userId="1353ad26-469d-4b70-981c-3ad099c2f48c" providerId="ADAL" clId="{E6CDD8AF-C48D-4720-85F4-A66355764A95}" dt="2023-06-02T21:39:20.972" v="14"/>
        <pc:sldMkLst>
          <pc:docMk/>
          <pc:sldMk cId="894402581" sldId="519"/>
        </pc:sldMkLst>
      </pc:sldChg>
      <pc:sldChg chg="modAnim">
        <pc:chgData name="Knut Refsdal" userId="1353ad26-469d-4b70-981c-3ad099c2f48c" providerId="ADAL" clId="{E6CDD8AF-C48D-4720-85F4-A66355764A95}" dt="2023-06-02T21:39:48.059" v="20"/>
        <pc:sldMkLst>
          <pc:docMk/>
          <pc:sldMk cId="4041280569" sldId="520"/>
        </pc:sldMkLst>
      </pc:sldChg>
    </pc:docChg>
  </pc:docChgLst>
  <pc:docChgLst>
    <pc:chgData name="Knut Refsdal" userId="1353ad26-469d-4b70-981c-3ad099c2f48c" providerId="ADAL" clId="{7D70E4E1-085F-4534-93A2-78BCCFBEF386}"/>
    <pc:docChg chg="modSld">
      <pc:chgData name="Knut Refsdal" userId="1353ad26-469d-4b70-981c-3ad099c2f48c" providerId="ADAL" clId="{7D70E4E1-085F-4534-93A2-78BCCFBEF386}" dt="2020-11-15T15:15:03.089" v="63" actId="20577"/>
      <pc:docMkLst>
        <pc:docMk/>
      </pc:docMkLst>
      <pc:sldChg chg="modSp">
        <pc:chgData name="Knut Refsdal" userId="1353ad26-469d-4b70-981c-3ad099c2f48c" providerId="ADAL" clId="{7D70E4E1-085F-4534-93A2-78BCCFBEF386}" dt="2020-11-15T15:15:03.089" v="63" actId="20577"/>
        <pc:sldMkLst>
          <pc:docMk/>
          <pc:sldMk cId="3453858357" sldId="257"/>
        </pc:sldMkLst>
        <pc:graphicFrameChg chg="mod">
          <ac:chgData name="Knut Refsdal" userId="1353ad26-469d-4b70-981c-3ad099c2f48c" providerId="ADAL" clId="{7D70E4E1-085F-4534-93A2-78BCCFBEF386}" dt="2020-11-15T15:15:03.089" v="63" actId="20577"/>
          <ac:graphicFrameMkLst>
            <pc:docMk/>
            <pc:sldMk cId="3453858357" sldId="257"/>
            <ac:graphicFrameMk id="4" creationId="{3A171F62-01CE-4B89-B80E-A5DC7DE4D066}"/>
          </ac:graphicFrameMkLst>
        </pc:graphicFrameChg>
        <pc:picChg chg="mod">
          <ac:chgData name="Knut Refsdal" userId="1353ad26-469d-4b70-981c-3ad099c2f48c" providerId="ADAL" clId="{7D70E4E1-085F-4534-93A2-78BCCFBEF386}" dt="2020-11-15T15:13:40.697" v="57" actId="29295"/>
          <ac:picMkLst>
            <pc:docMk/>
            <pc:sldMk cId="3453858357" sldId="257"/>
            <ac:picMk id="10" creationId="{D3909AD7-DD1D-41E6-A176-C174B1155F2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7DC5E-C24B-4B0F-B118-1C7E4BFE5C8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214D91F-39BC-4A7F-BDBC-B84D66A2C5B4}">
      <dgm:prSet phldrT="[Tekst]" custT="1"/>
      <dgm:spPr>
        <a:solidFill>
          <a:srgbClr val="C00000"/>
        </a:solidFill>
        <a:ln w="25400">
          <a:solidFill>
            <a:schemeClr val="bg1"/>
          </a:solidFill>
        </a:ln>
      </dgm:spPr>
      <dgm:t>
        <a:bodyPr/>
        <a:lstStyle/>
        <a:p>
          <a:r>
            <a:rPr lang="nb-NO" sz="1400" b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Hvordan forstår vi oss selv og vårt oppdrag?</a:t>
          </a:r>
        </a:p>
      </dgm:t>
    </dgm:pt>
    <dgm:pt modelId="{69EDEF9E-7AF6-4D27-8D20-8A2250CD6860}" type="parTrans" cxnId="{E8B7985B-B087-4B1E-87BD-AAE958A14EAA}">
      <dgm:prSet/>
      <dgm:spPr/>
      <dgm:t>
        <a:bodyPr/>
        <a:lstStyle/>
        <a:p>
          <a:endParaRPr lang="nb-NO"/>
        </a:p>
      </dgm:t>
    </dgm:pt>
    <dgm:pt modelId="{DE8BCA0C-BD06-4A21-9F6B-C57439668BBD}" type="sibTrans" cxnId="{E8B7985B-B087-4B1E-87BD-AAE958A14EAA}">
      <dgm:prSet/>
      <dgm:spPr>
        <a:noFill/>
      </dgm:spPr>
      <dgm:t>
        <a:bodyPr/>
        <a:lstStyle/>
        <a:p>
          <a:endParaRPr lang="nb-NO"/>
        </a:p>
      </dgm:t>
    </dgm:pt>
    <dgm:pt modelId="{A7C80A43-234D-4A0C-A6C7-ECA58C52AC76}">
      <dgm:prSet phldrT="[Tekst]" custT="1"/>
      <dgm:spPr>
        <a:solidFill>
          <a:srgbClr val="C00000"/>
        </a:solidFill>
        <a:ln w="25400">
          <a:solidFill>
            <a:schemeClr val="bg1"/>
          </a:solidFill>
        </a:ln>
      </dgm:spPr>
      <dgm:t>
        <a:bodyPr/>
        <a:lstStyle/>
        <a:p>
          <a:r>
            <a:rPr lang="nb-NO" sz="1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Kan vi formulere noe som både er samlende og som verdsetter mangfoldet?</a:t>
          </a:r>
        </a:p>
      </dgm:t>
    </dgm:pt>
    <dgm:pt modelId="{0CCAE42E-BAB9-485B-AE9B-481D280C8027}" type="parTrans" cxnId="{42E23FDE-FC48-4AB3-AE3A-02B3D2929657}">
      <dgm:prSet/>
      <dgm:spPr/>
      <dgm:t>
        <a:bodyPr/>
        <a:lstStyle/>
        <a:p>
          <a:endParaRPr lang="nb-NO"/>
        </a:p>
      </dgm:t>
    </dgm:pt>
    <dgm:pt modelId="{DBB88E68-DFEC-4893-957E-2F151CAEC0A4}" type="sibTrans" cxnId="{42E23FDE-FC48-4AB3-AE3A-02B3D2929657}">
      <dgm:prSet/>
      <dgm:spPr>
        <a:noFill/>
      </dgm:spPr>
      <dgm:t>
        <a:bodyPr/>
        <a:lstStyle/>
        <a:p>
          <a:endParaRPr lang="nb-NO"/>
        </a:p>
      </dgm:t>
    </dgm:pt>
    <dgm:pt modelId="{F47A11FB-9F02-4433-AC97-B9D1D5C8B056}">
      <dgm:prSet custT="1"/>
      <dgm:spPr>
        <a:solidFill>
          <a:srgbClr val="C00000"/>
        </a:solidFill>
        <a:ln w="25400">
          <a:solidFill>
            <a:schemeClr val="bg1"/>
          </a:solidFill>
        </a:ln>
      </dgm:spPr>
      <dgm:t>
        <a:bodyPr/>
        <a:lstStyle/>
        <a:p>
          <a:r>
            <a:rPr lang="nb-NO" sz="1400" b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Hvordan kan vi legge til rette for bedre samhandling?</a:t>
          </a:r>
        </a:p>
      </dgm:t>
    </dgm:pt>
    <dgm:pt modelId="{03A1148A-3EDF-418F-9FFE-E7011764756B}" type="parTrans" cxnId="{34A11097-3F59-4C52-83C3-93841435FED7}">
      <dgm:prSet/>
      <dgm:spPr/>
      <dgm:t>
        <a:bodyPr/>
        <a:lstStyle/>
        <a:p>
          <a:endParaRPr lang="nb-NO"/>
        </a:p>
      </dgm:t>
    </dgm:pt>
    <dgm:pt modelId="{DC122A65-F4F9-4B6D-ABBD-28BBBCAB1538}" type="sibTrans" cxnId="{34A11097-3F59-4C52-83C3-93841435FED7}">
      <dgm:prSet/>
      <dgm:spPr>
        <a:noFill/>
      </dgm:spPr>
      <dgm:t>
        <a:bodyPr/>
        <a:lstStyle/>
        <a:p>
          <a:endParaRPr lang="nb-NO"/>
        </a:p>
      </dgm:t>
    </dgm:pt>
    <dgm:pt modelId="{925F0516-7076-4031-AB7E-2FAFE53CE163}">
      <dgm:prSet custT="1"/>
      <dgm:spPr>
        <a:solidFill>
          <a:srgbClr val="C00000"/>
        </a:solidFill>
        <a:ln w="25400">
          <a:solidFill>
            <a:schemeClr val="bg1"/>
          </a:solidFill>
        </a:ln>
      </dgm:spPr>
      <dgm:t>
        <a:bodyPr/>
        <a:lstStyle/>
        <a:p>
          <a:r>
            <a:rPr lang="nb-NO" sz="1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Hva slags kirke ønsker vi å være i 2020-årene?</a:t>
          </a:r>
        </a:p>
      </dgm:t>
    </dgm:pt>
    <dgm:pt modelId="{F2E5C801-40D0-4630-9536-CA458A5D0EFB}" type="parTrans" cxnId="{A06ABEDB-439D-4A44-B523-975C9040A3BD}">
      <dgm:prSet/>
      <dgm:spPr/>
      <dgm:t>
        <a:bodyPr/>
        <a:lstStyle/>
        <a:p>
          <a:endParaRPr lang="nb-NO"/>
        </a:p>
      </dgm:t>
    </dgm:pt>
    <dgm:pt modelId="{753F54BF-A9A7-4780-ACB8-AE60768E1E5E}" type="sibTrans" cxnId="{A06ABEDB-439D-4A44-B523-975C9040A3BD}">
      <dgm:prSet/>
      <dgm:spPr>
        <a:noFill/>
      </dgm:spPr>
      <dgm:t>
        <a:bodyPr/>
        <a:lstStyle/>
        <a:p>
          <a:endParaRPr lang="nb-NO"/>
        </a:p>
      </dgm:t>
    </dgm:pt>
    <dgm:pt modelId="{56A0F89C-6433-4451-9EA8-D12EE97D934C}">
      <dgm:prSet custT="1"/>
      <dgm:spPr>
        <a:solidFill>
          <a:srgbClr val="C00000"/>
        </a:solidFill>
        <a:ln w="25400">
          <a:solidFill>
            <a:schemeClr val="bg1"/>
          </a:solidFill>
        </a:ln>
      </dgm:spPr>
      <dgm:t>
        <a:bodyPr/>
        <a:lstStyle/>
        <a:p>
          <a:r>
            <a:rPr lang="nb-NO" sz="14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Hva kjennetegner Metodistkirken?</a:t>
          </a:r>
        </a:p>
      </dgm:t>
    </dgm:pt>
    <dgm:pt modelId="{D5357212-17CF-4876-8007-1FB3F32ED0E7}" type="parTrans" cxnId="{4FD36CCF-FE8F-4559-9B57-443C0248C0D3}">
      <dgm:prSet/>
      <dgm:spPr/>
      <dgm:t>
        <a:bodyPr/>
        <a:lstStyle/>
        <a:p>
          <a:endParaRPr lang="nb-NO"/>
        </a:p>
      </dgm:t>
    </dgm:pt>
    <dgm:pt modelId="{46DB89F4-2627-4E6A-9818-BF349BE95CA8}" type="sibTrans" cxnId="{4FD36CCF-FE8F-4559-9B57-443C0248C0D3}">
      <dgm:prSet/>
      <dgm:spPr>
        <a:noFill/>
      </dgm:spPr>
      <dgm:t>
        <a:bodyPr/>
        <a:lstStyle/>
        <a:p>
          <a:endParaRPr lang="nb-NO"/>
        </a:p>
      </dgm:t>
    </dgm:pt>
    <dgm:pt modelId="{9B3EE448-C6D2-4E27-BDF7-169809F5257D}" type="pres">
      <dgm:prSet presAssocID="{FEB7DC5E-C24B-4B0F-B118-1C7E4BFE5C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F3DA50-FAC9-40B1-8D84-DB5AE70B240F}" type="pres">
      <dgm:prSet presAssocID="{56A0F89C-6433-4451-9EA8-D12EE97D934C}" presName="hierRoot1" presStyleCnt="0"/>
      <dgm:spPr/>
    </dgm:pt>
    <dgm:pt modelId="{E98924F4-3447-48D8-A5A7-2E07949EE04A}" type="pres">
      <dgm:prSet presAssocID="{56A0F89C-6433-4451-9EA8-D12EE97D934C}" presName="composite" presStyleCnt="0"/>
      <dgm:spPr/>
    </dgm:pt>
    <dgm:pt modelId="{7EEBBC17-B07C-4E50-A4FC-E4DB54CC2CBB}" type="pres">
      <dgm:prSet presAssocID="{56A0F89C-6433-4451-9EA8-D12EE97D934C}" presName="background" presStyleLbl="node0" presStyleIdx="0" presStyleCnt="5"/>
      <dgm:spPr>
        <a:solidFill>
          <a:schemeClr val="bg1"/>
        </a:solidFill>
        <a:ln>
          <a:noFill/>
        </a:ln>
      </dgm:spPr>
    </dgm:pt>
    <dgm:pt modelId="{13C58FFD-8552-4AD8-B47A-FB81425862AB}" type="pres">
      <dgm:prSet presAssocID="{56A0F89C-6433-4451-9EA8-D12EE97D934C}" presName="text" presStyleLbl="fgAcc0" presStyleIdx="0" presStyleCnt="5" custScaleY="198416">
        <dgm:presLayoutVars>
          <dgm:chPref val="3"/>
        </dgm:presLayoutVars>
      </dgm:prSet>
      <dgm:spPr/>
    </dgm:pt>
    <dgm:pt modelId="{26D5A071-17C7-4705-8106-C2699C0DEEFE}" type="pres">
      <dgm:prSet presAssocID="{56A0F89C-6433-4451-9EA8-D12EE97D934C}" presName="hierChild2" presStyleCnt="0"/>
      <dgm:spPr/>
    </dgm:pt>
    <dgm:pt modelId="{E889FBF3-7B79-433A-8AC5-92206F446F7D}" type="pres">
      <dgm:prSet presAssocID="{C214D91F-39BC-4A7F-BDBC-B84D66A2C5B4}" presName="hierRoot1" presStyleCnt="0"/>
      <dgm:spPr/>
    </dgm:pt>
    <dgm:pt modelId="{B81FFA77-FD82-4115-B79B-58FC74586937}" type="pres">
      <dgm:prSet presAssocID="{C214D91F-39BC-4A7F-BDBC-B84D66A2C5B4}" presName="composite" presStyleCnt="0"/>
      <dgm:spPr/>
    </dgm:pt>
    <dgm:pt modelId="{643995D5-4302-43D5-B1F8-70AD7287A2BD}" type="pres">
      <dgm:prSet presAssocID="{C214D91F-39BC-4A7F-BDBC-B84D66A2C5B4}" presName="background" presStyleLbl="node0" presStyleIdx="1" presStyleCnt="5"/>
      <dgm:spPr>
        <a:solidFill>
          <a:schemeClr val="bg1"/>
        </a:solidFill>
        <a:ln>
          <a:noFill/>
        </a:ln>
      </dgm:spPr>
    </dgm:pt>
    <dgm:pt modelId="{120F4B28-071F-4346-AC60-262A8B639592}" type="pres">
      <dgm:prSet presAssocID="{C214D91F-39BC-4A7F-BDBC-B84D66A2C5B4}" presName="text" presStyleLbl="fgAcc0" presStyleIdx="1" presStyleCnt="5" custScaleY="198416">
        <dgm:presLayoutVars>
          <dgm:chPref val="3"/>
        </dgm:presLayoutVars>
      </dgm:prSet>
      <dgm:spPr/>
    </dgm:pt>
    <dgm:pt modelId="{CABC2F58-A93F-42CB-9065-C5DB324F07BA}" type="pres">
      <dgm:prSet presAssocID="{C214D91F-39BC-4A7F-BDBC-B84D66A2C5B4}" presName="hierChild2" presStyleCnt="0"/>
      <dgm:spPr/>
    </dgm:pt>
    <dgm:pt modelId="{5D12ABDE-391C-4395-99BA-611D49B8AA62}" type="pres">
      <dgm:prSet presAssocID="{925F0516-7076-4031-AB7E-2FAFE53CE163}" presName="hierRoot1" presStyleCnt="0"/>
      <dgm:spPr/>
    </dgm:pt>
    <dgm:pt modelId="{521D03D2-591D-4A25-A414-D8699273E7B3}" type="pres">
      <dgm:prSet presAssocID="{925F0516-7076-4031-AB7E-2FAFE53CE163}" presName="composite" presStyleCnt="0"/>
      <dgm:spPr/>
    </dgm:pt>
    <dgm:pt modelId="{294BC2B3-811F-40F1-B8B9-88DC703A95CA}" type="pres">
      <dgm:prSet presAssocID="{925F0516-7076-4031-AB7E-2FAFE53CE163}" presName="background" presStyleLbl="node0" presStyleIdx="2" presStyleCnt="5"/>
      <dgm:spPr>
        <a:solidFill>
          <a:schemeClr val="bg1"/>
        </a:solidFill>
        <a:ln>
          <a:noFill/>
        </a:ln>
      </dgm:spPr>
    </dgm:pt>
    <dgm:pt modelId="{5FF031B9-B4AE-4BEF-B3A7-E6CEBF3B1EF2}" type="pres">
      <dgm:prSet presAssocID="{925F0516-7076-4031-AB7E-2FAFE53CE163}" presName="text" presStyleLbl="fgAcc0" presStyleIdx="2" presStyleCnt="5" custScaleY="198416">
        <dgm:presLayoutVars>
          <dgm:chPref val="3"/>
        </dgm:presLayoutVars>
      </dgm:prSet>
      <dgm:spPr/>
    </dgm:pt>
    <dgm:pt modelId="{15B48983-8AF9-4318-A236-1A3A9FE80ECE}" type="pres">
      <dgm:prSet presAssocID="{925F0516-7076-4031-AB7E-2FAFE53CE163}" presName="hierChild2" presStyleCnt="0"/>
      <dgm:spPr/>
    </dgm:pt>
    <dgm:pt modelId="{AF6D13F1-7C84-4BB0-A8E7-DB4D2A76003F}" type="pres">
      <dgm:prSet presAssocID="{A7C80A43-234D-4A0C-A6C7-ECA58C52AC76}" presName="hierRoot1" presStyleCnt="0"/>
      <dgm:spPr/>
    </dgm:pt>
    <dgm:pt modelId="{57D3AE86-63E6-4EF1-9031-CB70BB707196}" type="pres">
      <dgm:prSet presAssocID="{A7C80A43-234D-4A0C-A6C7-ECA58C52AC76}" presName="composite" presStyleCnt="0"/>
      <dgm:spPr/>
    </dgm:pt>
    <dgm:pt modelId="{1E802D37-B06C-4BD7-BB7C-B4CA791A85D4}" type="pres">
      <dgm:prSet presAssocID="{A7C80A43-234D-4A0C-A6C7-ECA58C52AC76}" presName="background" presStyleLbl="node0" presStyleIdx="3" presStyleCnt="5"/>
      <dgm:spPr>
        <a:solidFill>
          <a:schemeClr val="bg1"/>
        </a:solidFill>
        <a:ln>
          <a:noFill/>
        </a:ln>
      </dgm:spPr>
    </dgm:pt>
    <dgm:pt modelId="{7196E1A0-062F-45F7-A63F-F6A7BB9BD163}" type="pres">
      <dgm:prSet presAssocID="{A7C80A43-234D-4A0C-A6C7-ECA58C52AC76}" presName="text" presStyleLbl="fgAcc0" presStyleIdx="3" presStyleCnt="5" custScaleY="198416">
        <dgm:presLayoutVars>
          <dgm:chPref val="3"/>
        </dgm:presLayoutVars>
      </dgm:prSet>
      <dgm:spPr/>
    </dgm:pt>
    <dgm:pt modelId="{455F1D7F-57E2-4DB5-B918-1335588CB702}" type="pres">
      <dgm:prSet presAssocID="{A7C80A43-234D-4A0C-A6C7-ECA58C52AC76}" presName="hierChild2" presStyleCnt="0"/>
      <dgm:spPr/>
    </dgm:pt>
    <dgm:pt modelId="{A8D50015-92F2-430F-A8CA-56FDF86C5EB0}" type="pres">
      <dgm:prSet presAssocID="{F47A11FB-9F02-4433-AC97-B9D1D5C8B056}" presName="hierRoot1" presStyleCnt="0"/>
      <dgm:spPr/>
    </dgm:pt>
    <dgm:pt modelId="{BAB2E094-D198-47FE-B923-36F8186C3065}" type="pres">
      <dgm:prSet presAssocID="{F47A11FB-9F02-4433-AC97-B9D1D5C8B056}" presName="composite" presStyleCnt="0"/>
      <dgm:spPr/>
    </dgm:pt>
    <dgm:pt modelId="{CFB98CF9-DEF2-47B1-B54F-AF1DCB362D92}" type="pres">
      <dgm:prSet presAssocID="{F47A11FB-9F02-4433-AC97-B9D1D5C8B056}" presName="background" presStyleLbl="node0" presStyleIdx="4" presStyleCnt="5"/>
      <dgm:spPr>
        <a:solidFill>
          <a:schemeClr val="bg1"/>
        </a:solidFill>
        <a:ln>
          <a:noFill/>
        </a:ln>
      </dgm:spPr>
    </dgm:pt>
    <dgm:pt modelId="{D7D0A447-C847-430C-85BD-5D3E6FDECCBF}" type="pres">
      <dgm:prSet presAssocID="{F47A11FB-9F02-4433-AC97-B9D1D5C8B056}" presName="text" presStyleLbl="fgAcc0" presStyleIdx="4" presStyleCnt="5" custScaleY="198416">
        <dgm:presLayoutVars>
          <dgm:chPref val="3"/>
        </dgm:presLayoutVars>
      </dgm:prSet>
      <dgm:spPr/>
    </dgm:pt>
    <dgm:pt modelId="{899F120F-2F3B-4ADD-9EC1-496475DE99F2}" type="pres">
      <dgm:prSet presAssocID="{F47A11FB-9F02-4433-AC97-B9D1D5C8B056}" presName="hierChild2" presStyleCnt="0"/>
      <dgm:spPr/>
    </dgm:pt>
  </dgm:ptLst>
  <dgm:cxnLst>
    <dgm:cxn modelId="{E8B7985B-B087-4B1E-87BD-AAE958A14EAA}" srcId="{FEB7DC5E-C24B-4B0F-B118-1C7E4BFE5C81}" destId="{C214D91F-39BC-4A7F-BDBC-B84D66A2C5B4}" srcOrd="1" destOrd="0" parTransId="{69EDEF9E-7AF6-4D27-8D20-8A2250CD6860}" sibTransId="{DE8BCA0C-BD06-4A21-9F6B-C57439668BBD}"/>
    <dgm:cxn modelId="{D2EB2D7F-5537-4473-ABAF-5FD81232E263}" type="presOf" srcId="{FEB7DC5E-C24B-4B0F-B118-1C7E4BFE5C81}" destId="{9B3EE448-C6D2-4E27-BDF7-169809F5257D}" srcOrd="0" destOrd="0" presId="urn:microsoft.com/office/officeart/2005/8/layout/hierarchy1"/>
    <dgm:cxn modelId="{F5BBAA8A-E975-4EA4-8050-DB3524492CF7}" type="presOf" srcId="{C214D91F-39BC-4A7F-BDBC-B84D66A2C5B4}" destId="{120F4B28-071F-4346-AC60-262A8B639592}" srcOrd="0" destOrd="0" presId="urn:microsoft.com/office/officeart/2005/8/layout/hierarchy1"/>
    <dgm:cxn modelId="{34A11097-3F59-4C52-83C3-93841435FED7}" srcId="{FEB7DC5E-C24B-4B0F-B118-1C7E4BFE5C81}" destId="{F47A11FB-9F02-4433-AC97-B9D1D5C8B056}" srcOrd="4" destOrd="0" parTransId="{03A1148A-3EDF-418F-9FFE-E7011764756B}" sibTransId="{DC122A65-F4F9-4B6D-ABBD-28BBBCAB1538}"/>
    <dgm:cxn modelId="{D9B10E9E-83D1-403F-9152-C9CA9561A5A3}" type="presOf" srcId="{925F0516-7076-4031-AB7E-2FAFE53CE163}" destId="{5FF031B9-B4AE-4BEF-B3A7-E6CEBF3B1EF2}" srcOrd="0" destOrd="0" presId="urn:microsoft.com/office/officeart/2005/8/layout/hierarchy1"/>
    <dgm:cxn modelId="{4FD36CCF-FE8F-4559-9B57-443C0248C0D3}" srcId="{FEB7DC5E-C24B-4B0F-B118-1C7E4BFE5C81}" destId="{56A0F89C-6433-4451-9EA8-D12EE97D934C}" srcOrd="0" destOrd="0" parTransId="{D5357212-17CF-4876-8007-1FB3F32ED0E7}" sibTransId="{46DB89F4-2627-4E6A-9818-BF349BE95CA8}"/>
    <dgm:cxn modelId="{2E8FE7D9-0255-4BD8-909D-83A4D1F657DA}" type="presOf" srcId="{A7C80A43-234D-4A0C-A6C7-ECA58C52AC76}" destId="{7196E1A0-062F-45F7-A63F-F6A7BB9BD163}" srcOrd="0" destOrd="0" presId="urn:microsoft.com/office/officeart/2005/8/layout/hierarchy1"/>
    <dgm:cxn modelId="{A06ABEDB-439D-4A44-B523-975C9040A3BD}" srcId="{FEB7DC5E-C24B-4B0F-B118-1C7E4BFE5C81}" destId="{925F0516-7076-4031-AB7E-2FAFE53CE163}" srcOrd="2" destOrd="0" parTransId="{F2E5C801-40D0-4630-9536-CA458A5D0EFB}" sibTransId="{753F54BF-A9A7-4780-ACB8-AE60768E1E5E}"/>
    <dgm:cxn modelId="{42E23FDE-FC48-4AB3-AE3A-02B3D2929657}" srcId="{FEB7DC5E-C24B-4B0F-B118-1C7E4BFE5C81}" destId="{A7C80A43-234D-4A0C-A6C7-ECA58C52AC76}" srcOrd="3" destOrd="0" parTransId="{0CCAE42E-BAB9-485B-AE9B-481D280C8027}" sibTransId="{DBB88E68-DFEC-4893-957E-2F151CAEC0A4}"/>
    <dgm:cxn modelId="{E0C7C2DE-8FC1-4530-BC80-C6DE5B0DD720}" type="presOf" srcId="{F47A11FB-9F02-4433-AC97-B9D1D5C8B056}" destId="{D7D0A447-C847-430C-85BD-5D3E6FDECCBF}" srcOrd="0" destOrd="0" presId="urn:microsoft.com/office/officeart/2005/8/layout/hierarchy1"/>
    <dgm:cxn modelId="{13BC33F3-0F4D-41D8-9DBD-3CE3EFA12277}" type="presOf" srcId="{56A0F89C-6433-4451-9EA8-D12EE97D934C}" destId="{13C58FFD-8552-4AD8-B47A-FB81425862AB}" srcOrd="0" destOrd="0" presId="urn:microsoft.com/office/officeart/2005/8/layout/hierarchy1"/>
    <dgm:cxn modelId="{C12B2B16-AC19-4B1A-9ED0-CAA7BEBF3F98}" type="presParOf" srcId="{9B3EE448-C6D2-4E27-BDF7-169809F5257D}" destId="{65F3DA50-FAC9-40B1-8D84-DB5AE70B240F}" srcOrd="0" destOrd="0" presId="urn:microsoft.com/office/officeart/2005/8/layout/hierarchy1"/>
    <dgm:cxn modelId="{44010115-F2CA-4852-A285-6673FAF967D1}" type="presParOf" srcId="{65F3DA50-FAC9-40B1-8D84-DB5AE70B240F}" destId="{E98924F4-3447-48D8-A5A7-2E07949EE04A}" srcOrd="0" destOrd="0" presId="urn:microsoft.com/office/officeart/2005/8/layout/hierarchy1"/>
    <dgm:cxn modelId="{05AB5D3A-2100-4996-A7FF-3D966791CEC2}" type="presParOf" srcId="{E98924F4-3447-48D8-A5A7-2E07949EE04A}" destId="{7EEBBC17-B07C-4E50-A4FC-E4DB54CC2CBB}" srcOrd="0" destOrd="0" presId="urn:microsoft.com/office/officeart/2005/8/layout/hierarchy1"/>
    <dgm:cxn modelId="{13443369-BCEC-4E51-BD39-4F3756F0ABFB}" type="presParOf" srcId="{E98924F4-3447-48D8-A5A7-2E07949EE04A}" destId="{13C58FFD-8552-4AD8-B47A-FB81425862AB}" srcOrd="1" destOrd="0" presId="urn:microsoft.com/office/officeart/2005/8/layout/hierarchy1"/>
    <dgm:cxn modelId="{91A1C97E-63EE-41F4-9981-1D323625F9FD}" type="presParOf" srcId="{65F3DA50-FAC9-40B1-8D84-DB5AE70B240F}" destId="{26D5A071-17C7-4705-8106-C2699C0DEEFE}" srcOrd="1" destOrd="0" presId="urn:microsoft.com/office/officeart/2005/8/layout/hierarchy1"/>
    <dgm:cxn modelId="{5E883451-D27D-48CC-BC2F-595AB0CD6EDA}" type="presParOf" srcId="{9B3EE448-C6D2-4E27-BDF7-169809F5257D}" destId="{E889FBF3-7B79-433A-8AC5-92206F446F7D}" srcOrd="1" destOrd="0" presId="urn:microsoft.com/office/officeart/2005/8/layout/hierarchy1"/>
    <dgm:cxn modelId="{3BA4D436-F037-469E-8ED9-08BEEC46CCDA}" type="presParOf" srcId="{E889FBF3-7B79-433A-8AC5-92206F446F7D}" destId="{B81FFA77-FD82-4115-B79B-58FC74586937}" srcOrd="0" destOrd="0" presId="urn:microsoft.com/office/officeart/2005/8/layout/hierarchy1"/>
    <dgm:cxn modelId="{A61148A2-FE7D-4CD3-BE8E-8B5A8516D7E9}" type="presParOf" srcId="{B81FFA77-FD82-4115-B79B-58FC74586937}" destId="{643995D5-4302-43D5-B1F8-70AD7287A2BD}" srcOrd="0" destOrd="0" presId="urn:microsoft.com/office/officeart/2005/8/layout/hierarchy1"/>
    <dgm:cxn modelId="{9390E983-CCD4-4821-A722-F61B1C8E686B}" type="presParOf" srcId="{B81FFA77-FD82-4115-B79B-58FC74586937}" destId="{120F4B28-071F-4346-AC60-262A8B639592}" srcOrd="1" destOrd="0" presId="urn:microsoft.com/office/officeart/2005/8/layout/hierarchy1"/>
    <dgm:cxn modelId="{B7F70B6F-5067-4BD6-8251-E45B9E165B5B}" type="presParOf" srcId="{E889FBF3-7B79-433A-8AC5-92206F446F7D}" destId="{CABC2F58-A93F-42CB-9065-C5DB324F07BA}" srcOrd="1" destOrd="0" presId="urn:microsoft.com/office/officeart/2005/8/layout/hierarchy1"/>
    <dgm:cxn modelId="{F9363D7D-C26D-4427-BBA3-0710B3553F6A}" type="presParOf" srcId="{9B3EE448-C6D2-4E27-BDF7-169809F5257D}" destId="{5D12ABDE-391C-4395-99BA-611D49B8AA62}" srcOrd="2" destOrd="0" presId="urn:microsoft.com/office/officeart/2005/8/layout/hierarchy1"/>
    <dgm:cxn modelId="{08D189C9-D23D-4473-94BC-DFFEEC3DD242}" type="presParOf" srcId="{5D12ABDE-391C-4395-99BA-611D49B8AA62}" destId="{521D03D2-591D-4A25-A414-D8699273E7B3}" srcOrd="0" destOrd="0" presId="urn:microsoft.com/office/officeart/2005/8/layout/hierarchy1"/>
    <dgm:cxn modelId="{77FF1774-C326-422F-B6DE-AA04B3D875B1}" type="presParOf" srcId="{521D03D2-591D-4A25-A414-D8699273E7B3}" destId="{294BC2B3-811F-40F1-B8B9-88DC703A95CA}" srcOrd="0" destOrd="0" presId="urn:microsoft.com/office/officeart/2005/8/layout/hierarchy1"/>
    <dgm:cxn modelId="{3BFC27F3-BBD5-41E8-A794-2A67B5C9F193}" type="presParOf" srcId="{521D03D2-591D-4A25-A414-D8699273E7B3}" destId="{5FF031B9-B4AE-4BEF-B3A7-E6CEBF3B1EF2}" srcOrd="1" destOrd="0" presId="urn:microsoft.com/office/officeart/2005/8/layout/hierarchy1"/>
    <dgm:cxn modelId="{3B5B9177-94DB-4824-A84E-FCE8D3532259}" type="presParOf" srcId="{5D12ABDE-391C-4395-99BA-611D49B8AA62}" destId="{15B48983-8AF9-4318-A236-1A3A9FE80ECE}" srcOrd="1" destOrd="0" presId="urn:microsoft.com/office/officeart/2005/8/layout/hierarchy1"/>
    <dgm:cxn modelId="{6E4615D9-F4F3-4B24-BCCC-17FA8ECADD8B}" type="presParOf" srcId="{9B3EE448-C6D2-4E27-BDF7-169809F5257D}" destId="{AF6D13F1-7C84-4BB0-A8E7-DB4D2A76003F}" srcOrd="3" destOrd="0" presId="urn:microsoft.com/office/officeart/2005/8/layout/hierarchy1"/>
    <dgm:cxn modelId="{981C5892-608B-4FAB-9E3D-F70A49528D46}" type="presParOf" srcId="{AF6D13F1-7C84-4BB0-A8E7-DB4D2A76003F}" destId="{57D3AE86-63E6-4EF1-9031-CB70BB707196}" srcOrd="0" destOrd="0" presId="urn:microsoft.com/office/officeart/2005/8/layout/hierarchy1"/>
    <dgm:cxn modelId="{3C289977-8F03-433B-8ED2-58043DD5D182}" type="presParOf" srcId="{57D3AE86-63E6-4EF1-9031-CB70BB707196}" destId="{1E802D37-B06C-4BD7-BB7C-B4CA791A85D4}" srcOrd="0" destOrd="0" presId="urn:microsoft.com/office/officeart/2005/8/layout/hierarchy1"/>
    <dgm:cxn modelId="{10BD1679-F0A5-492F-8780-3769D13A7825}" type="presParOf" srcId="{57D3AE86-63E6-4EF1-9031-CB70BB707196}" destId="{7196E1A0-062F-45F7-A63F-F6A7BB9BD163}" srcOrd="1" destOrd="0" presId="urn:microsoft.com/office/officeart/2005/8/layout/hierarchy1"/>
    <dgm:cxn modelId="{A826CB2C-C3A5-492E-ABBD-6BA44492A48E}" type="presParOf" srcId="{AF6D13F1-7C84-4BB0-A8E7-DB4D2A76003F}" destId="{455F1D7F-57E2-4DB5-B918-1335588CB702}" srcOrd="1" destOrd="0" presId="urn:microsoft.com/office/officeart/2005/8/layout/hierarchy1"/>
    <dgm:cxn modelId="{4F202E0E-88CD-43AB-9ED5-2C67AB9630D4}" type="presParOf" srcId="{9B3EE448-C6D2-4E27-BDF7-169809F5257D}" destId="{A8D50015-92F2-430F-A8CA-56FDF86C5EB0}" srcOrd="4" destOrd="0" presId="urn:microsoft.com/office/officeart/2005/8/layout/hierarchy1"/>
    <dgm:cxn modelId="{C7720865-E93F-4118-A192-ED69951A7133}" type="presParOf" srcId="{A8D50015-92F2-430F-A8CA-56FDF86C5EB0}" destId="{BAB2E094-D198-47FE-B923-36F8186C3065}" srcOrd="0" destOrd="0" presId="urn:microsoft.com/office/officeart/2005/8/layout/hierarchy1"/>
    <dgm:cxn modelId="{1CB0F944-FBD6-4CB7-A052-EF7D247DD443}" type="presParOf" srcId="{BAB2E094-D198-47FE-B923-36F8186C3065}" destId="{CFB98CF9-DEF2-47B1-B54F-AF1DCB362D92}" srcOrd="0" destOrd="0" presId="urn:microsoft.com/office/officeart/2005/8/layout/hierarchy1"/>
    <dgm:cxn modelId="{A254F9B8-B56F-427B-AFE6-BD2FF861B669}" type="presParOf" srcId="{BAB2E094-D198-47FE-B923-36F8186C3065}" destId="{D7D0A447-C847-430C-85BD-5D3E6FDECCBF}" srcOrd="1" destOrd="0" presId="urn:microsoft.com/office/officeart/2005/8/layout/hierarchy1"/>
    <dgm:cxn modelId="{E959F937-AF6C-4B1B-8042-A267DB1C20FD}" type="presParOf" srcId="{A8D50015-92F2-430F-A8CA-56FDF86C5EB0}" destId="{899F120F-2F3B-4ADD-9EC1-496475DE99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57F21-6FC8-47CD-AF42-7F42252D776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278D4A2-B99F-4E2B-90A9-F3AD98B58039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1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Vi har ett oppdrag:</a:t>
          </a: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Å gjøre mennesker til disipler av Jesus Kristus slik at verden forvandles</a:t>
          </a: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</dgm:t>
    </dgm:pt>
    <dgm:pt modelId="{67515932-7463-4150-9280-2E5FDFC0752A}" type="parTrans" cxnId="{C8501CCC-6FB6-4F36-AE01-1F417EF6B982}">
      <dgm:prSet/>
      <dgm:spPr/>
      <dgm:t>
        <a:bodyPr/>
        <a:lstStyle/>
        <a:p>
          <a:pPr algn="ctr"/>
          <a:endParaRPr lang="nb-NO"/>
        </a:p>
      </dgm:t>
    </dgm:pt>
    <dgm:pt modelId="{37E4CF6C-4474-429E-8CCE-410FC1CF060A}" type="sibTrans" cxnId="{C8501CCC-6FB6-4F36-AE01-1F417EF6B982}">
      <dgm:prSet/>
      <dgm:spPr/>
      <dgm:t>
        <a:bodyPr/>
        <a:lstStyle/>
        <a:p>
          <a:pPr algn="ctr"/>
          <a:endParaRPr lang="nb-NO"/>
        </a:p>
      </dgm:t>
    </dgm:pt>
    <dgm:pt modelId="{B5244B8C-ECF0-4210-B5EE-4B4D989597A4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2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Vår deltakelse i Guds misjon uttrykkes i: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Forkynnelse til tro og etterfølgelse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Diakoni</a:t>
          </a:r>
        </a:p>
      </dgm:t>
    </dgm:pt>
    <dgm:pt modelId="{353E94A8-EF99-418B-8FD9-0AD28B79B2E1}" type="parTrans" cxnId="{57211D90-3033-46E5-8B36-F2C8BB76778B}">
      <dgm:prSet/>
      <dgm:spPr/>
      <dgm:t>
        <a:bodyPr/>
        <a:lstStyle/>
        <a:p>
          <a:pPr algn="ctr"/>
          <a:endParaRPr lang="nb-NO"/>
        </a:p>
      </dgm:t>
    </dgm:pt>
    <dgm:pt modelId="{CE53CA0D-04D1-4B6F-A862-3D69C995688C}" type="sibTrans" cxnId="{57211D90-3033-46E5-8B36-F2C8BB76778B}">
      <dgm:prSet/>
      <dgm:spPr/>
      <dgm:t>
        <a:bodyPr/>
        <a:lstStyle/>
        <a:p>
          <a:pPr algn="ctr"/>
          <a:endParaRPr lang="nb-NO"/>
        </a:p>
      </dgm:t>
    </dgm:pt>
    <dgm:pt modelId="{C39DE55F-FE7D-422A-8982-C72B3B97FE40}">
      <dgm:prSet phldrT="[Tekst]"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</a:rPr>
            <a:t>3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Vi er kirke med: 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Hjerte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Hode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Hender</a:t>
          </a:r>
        </a:p>
      </dgm:t>
    </dgm:pt>
    <dgm:pt modelId="{2557936A-5288-4F7A-959B-B1E1E0E7DA3B}" type="parTrans" cxnId="{F65FFD55-2D58-44FC-BAD2-80ABF63D8283}">
      <dgm:prSet/>
      <dgm:spPr/>
      <dgm:t>
        <a:bodyPr/>
        <a:lstStyle/>
        <a:p>
          <a:pPr algn="ctr"/>
          <a:endParaRPr lang="nb-NO"/>
        </a:p>
      </dgm:t>
    </dgm:pt>
    <dgm:pt modelId="{34516D6C-4AD8-4112-92F9-EC38121CFC49}" type="sibTrans" cxnId="{F65FFD55-2D58-44FC-BAD2-80ABF63D8283}">
      <dgm:prSet/>
      <dgm:spPr/>
      <dgm:t>
        <a:bodyPr/>
        <a:lstStyle/>
        <a:p>
          <a:pPr algn="ctr"/>
          <a:endParaRPr lang="nb-NO"/>
        </a:p>
      </dgm:t>
    </dgm:pt>
    <dgm:pt modelId="{F4513751-6125-49F3-8B84-4C37797A022B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</a:rPr>
            <a:t>4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Vi legger til rette for fire praksiser: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Radikal gjestfrihet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Livsnær gudstjeneste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Utrustende trosopplæring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Dristig tjeneste</a:t>
          </a:r>
        </a:p>
        <a:p>
          <a:pPr algn="l"/>
          <a:endParaRPr lang="nb-NO" sz="900" baseline="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AA295F5-2C89-4735-94A8-09C27A4D98D7}" type="parTrans" cxnId="{7ED5B720-1761-4930-90D3-32E3702D9EFB}">
      <dgm:prSet/>
      <dgm:spPr/>
      <dgm:t>
        <a:bodyPr/>
        <a:lstStyle/>
        <a:p>
          <a:pPr algn="ctr"/>
          <a:endParaRPr lang="nb-NO"/>
        </a:p>
      </dgm:t>
    </dgm:pt>
    <dgm:pt modelId="{C2F6DECD-1DCE-49E0-828D-73B9A9DCA68E}" type="sibTrans" cxnId="{7ED5B720-1761-4930-90D3-32E3702D9EFB}">
      <dgm:prSet/>
      <dgm:spPr/>
      <dgm:t>
        <a:bodyPr/>
        <a:lstStyle/>
        <a:p>
          <a:pPr algn="ctr"/>
          <a:endParaRPr lang="nb-NO"/>
        </a:p>
      </dgm:t>
    </dgm:pt>
    <dgm:pt modelId="{B8DB41E5-F73C-4DC9-9B8C-05328FF67884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5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Vi inspireres av fem </a:t>
          </a:r>
          <a:r>
            <a:rPr lang="nb-NO" sz="1100" b="1" baseline="0" err="1">
              <a:solidFill>
                <a:schemeClr val="tx1"/>
              </a:solidFill>
              <a:latin typeface="Trebuchet MS" panose="020B0603020202020204" pitchFamily="34" charset="0"/>
            </a:rPr>
            <a:t>framtidsbilder</a:t>
          </a:r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: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er utadvendt i sin søken etter å fremme Guds rike i verden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utvikler nye måter å være kirke på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løfter fram og gir stort rom for barn og unge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er samfunnsengasjert og relevant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>
              <a:solidFill>
                <a:schemeClr val="tx1"/>
              </a:solidFill>
              <a:latin typeface="Trebuchet MS" panose="020B0603020202020204" pitchFamily="34" charset="0"/>
            </a:rPr>
            <a:t> En kirke som har en sterk VI-følelse midt i et mangfold</a:t>
          </a:r>
        </a:p>
      </dgm:t>
    </dgm:pt>
    <dgm:pt modelId="{CF48D149-3229-4CEF-AF11-B13E7BB7F7D1}" type="parTrans" cxnId="{190E0B12-724B-4D5A-995C-5D7F8DF94744}">
      <dgm:prSet/>
      <dgm:spPr/>
      <dgm:t>
        <a:bodyPr/>
        <a:lstStyle/>
        <a:p>
          <a:pPr algn="ctr"/>
          <a:endParaRPr lang="nb-NO"/>
        </a:p>
      </dgm:t>
    </dgm:pt>
    <dgm:pt modelId="{B957CC75-67EC-4477-B533-0F76E3F38016}" type="sibTrans" cxnId="{190E0B12-724B-4D5A-995C-5D7F8DF94744}">
      <dgm:prSet/>
      <dgm:spPr/>
      <dgm:t>
        <a:bodyPr/>
        <a:lstStyle/>
        <a:p>
          <a:pPr algn="ctr"/>
          <a:endParaRPr lang="nb-NO"/>
        </a:p>
      </dgm:t>
    </dgm:pt>
    <dgm:pt modelId="{9B6AB683-147D-4EBB-825C-5EAEE29CA0D5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 dirty="0">
              <a:solidFill>
                <a:schemeClr val="tx1"/>
              </a:solidFill>
              <a:latin typeface="Trebuchet MS" panose="020B0603020202020204" pitchFamily="34" charset="0"/>
            </a:rPr>
            <a:t>6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Vi forplikter oss til seks grep: </a:t>
          </a:r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11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Frigjøre ressurser og midler til nytenkning, innovasjon og endring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Tilby menighets-rådgivning og læringsfellesskap til alle menigheter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Gjennomgå kirkens organisasjon og arbeidsmåter for å styrke den misjonale kraften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Invitere til brede samtaler om hvordan kirkens teologi skapes, uttrykkes og realiseres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Etablere helhetlig trosopplæring og lederopplæring</a:t>
          </a:r>
        </a:p>
        <a:p>
          <a:pPr algn="l"/>
          <a:r>
            <a:rPr lang="nb-NO" sz="1100" b="1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baseline="0" dirty="0">
              <a:solidFill>
                <a:schemeClr val="tx1"/>
              </a:solidFill>
              <a:latin typeface="Trebuchet MS" panose="020B0603020202020204" pitchFamily="34" charset="0"/>
            </a:rPr>
            <a:t> Øke satsingen på digitale plattformer</a:t>
          </a:r>
        </a:p>
      </dgm:t>
    </dgm:pt>
    <dgm:pt modelId="{44ABECAD-2E07-4A92-992A-D5A3829AFF10}" type="parTrans" cxnId="{EF8D7D66-614D-433A-B14D-1F22E56E847B}">
      <dgm:prSet/>
      <dgm:spPr/>
      <dgm:t>
        <a:bodyPr/>
        <a:lstStyle/>
        <a:p>
          <a:pPr algn="ctr"/>
          <a:endParaRPr lang="nb-NO"/>
        </a:p>
      </dgm:t>
    </dgm:pt>
    <dgm:pt modelId="{46085CC3-0C1B-4043-9731-F788F2C57355}" type="sibTrans" cxnId="{EF8D7D66-614D-433A-B14D-1F22E56E847B}">
      <dgm:prSet/>
      <dgm:spPr/>
      <dgm:t>
        <a:bodyPr/>
        <a:lstStyle/>
        <a:p>
          <a:pPr algn="ctr"/>
          <a:endParaRPr lang="nb-NO"/>
        </a:p>
      </dgm:t>
    </dgm:pt>
    <dgm:pt modelId="{394B00DD-1B57-4275-8B65-C01555CFA8AB}">
      <dgm:prSet custT="1"/>
      <dgm:spPr>
        <a:solidFill>
          <a:schemeClr val="bg1"/>
        </a:solidFill>
        <a:ln>
          <a:noFill/>
        </a:ln>
      </dgm:spPr>
      <dgm:t>
        <a:bodyPr anchor="t" anchorCtr="0"/>
        <a:lstStyle/>
        <a:p>
          <a:pPr algn="l"/>
          <a:r>
            <a:rPr lang="nb-NO" sz="3200" b="1" baseline="0">
              <a:solidFill>
                <a:schemeClr val="tx1"/>
              </a:solidFill>
              <a:latin typeface="Trebuchet MS" panose="020B0603020202020204" pitchFamily="34" charset="0"/>
            </a:rPr>
            <a:t>7</a:t>
          </a:r>
        </a:p>
        <a:p>
          <a:pPr algn="l"/>
          <a:r>
            <a:rPr lang="nb-NO" sz="1100" b="1" baseline="0">
              <a:solidFill>
                <a:schemeClr val="tx1"/>
              </a:solidFill>
              <a:latin typeface="Trebuchet MS" panose="020B0603020202020204" pitchFamily="34" charset="0"/>
            </a:rPr>
            <a:t>Til sjuende og sist er det våre valg, vår medvirkning og vårt engasjement i og for Guds misjon som avgjør kirkens framtid.</a:t>
          </a:r>
          <a:endParaRPr lang="nb-NO" sz="11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algn="l"/>
          <a:endParaRPr lang="nb-NO" sz="900" baseline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ADA8C3D-5DA1-414E-B9A4-7104B406BE30}" type="parTrans" cxnId="{B8F8D7E4-83FD-4CF8-B165-17EA9E7246BA}">
      <dgm:prSet/>
      <dgm:spPr/>
      <dgm:t>
        <a:bodyPr/>
        <a:lstStyle/>
        <a:p>
          <a:pPr algn="ctr"/>
          <a:endParaRPr lang="nb-NO"/>
        </a:p>
      </dgm:t>
    </dgm:pt>
    <dgm:pt modelId="{D69AC2F5-E9E9-4D5D-B83B-5B95CD33683D}" type="sibTrans" cxnId="{B8F8D7E4-83FD-4CF8-B165-17EA9E7246BA}">
      <dgm:prSet/>
      <dgm:spPr/>
      <dgm:t>
        <a:bodyPr/>
        <a:lstStyle/>
        <a:p>
          <a:pPr algn="ctr"/>
          <a:endParaRPr lang="nb-NO"/>
        </a:p>
      </dgm:t>
    </dgm:pt>
    <dgm:pt modelId="{CDE014E5-23D1-48F3-843F-5E1F0ED5D7A4}" type="pres">
      <dgm:prSet presAssocID="{2AF57F21-6FC8-47CD-AF42-7F42252D776B}" presName="Name0" presStyleCnt="0">
        <dgm:presLayoutVars>
          <dgm:dir/>
          <dgm:resizeHandles val="exact"/>
        </dgm:presLayoutVars>
      </dgm:prSet>
      <dgm:spPr/>
    </dgm:pt>
    <dgm:pt modelId="{98202336-3C26-45CE-B6B9-D9A98D7175F3}" type="pres">
      <dgm:prSet presAssocID="{9278D4A2-B99F-4E2B-90A9-F3AD98B58039}" presName="node" presStyleLbl="node1" presStyleIdx="0" presStyleCnt="7" custScaleX="2000000" custScaleY="1535041">
        <dgm:presLayoutVars>
          <dgm:bulletEnabled val="1"/>
        </dgm:presLayoutVars>
      </dgm:prSet>
      <dgm:spPr/>
    </dgm:pt>
    <dgm:pt modelId="{1132418C-6505-4DDE-8371-3DB00DB40225}" type="pres">
      <dgm:prSet presAssocID="{37E4CF6C-4474-429E-8CCE-410FC1CF060A}" presName="sibTrans" presStyleLbl="sibTrans2D1" presStyleIdx="0" presStyleCnt="6"/>
      <dgm:spPr/>
    </dgm:pt>
    <dgm:pt modelId="{2CF9849B-F656-482C-B0F1-D9AACC159849}" type="pres">
      <dgm:prSet presAssocID="{37E4CF6C-4474-429E-8CCE-410FC1CF060A}" presName="connectorText" presStyleLbl="sibTrans2D1" presStyleIdx="0" presStyleCnt="6"/>
      <dgm:spPr/>
    </dgm:pt>
    <dgm:pt modelId="{FCA07282-C5C4-461B-B9A6-68321591122C}" type="pres">
      <dgm:prSet presAssocID="{B5244B8C-ECF0-4210-B5EE-4B4D989597A4}" presName="node" presStyleLbl="node1" presStyleIdx="1" presStyleCnt="7" custScaleX="2000000" custScaleY="1535041">
        <dgm:presLayoutVars>
          <dgm:bulletEnabled val="1"/>
        </dgm:presLayoutVars>
      </dgm:prSet>
      <dgm:spPr/>
    </dgm:pt>
    <dgm:pt modelId="{6BBEF58B-3FEA-45C5-AC0F-A1BE8318E3DF}" type="pres">
      <dgm:prSet presAssocID="{CE53CA0D-04D1-4B6F-A862-3D69C995688C}" presName="sibTrans" presStyleLbl="sibTrans2D1" presStyleIdx="1" presStyleCnt="6"/>
      <dgm:spPr/>
    </dgm:pt>
    <dgm:pt modelId="{3F2751AC-FC0E-4459-9AA4-E05E05A3A702}" type="pres">
      <dgm:prSet presAssocID="{CE53CA0D-04D1-4B6F-A862-3D69C995688C}" presName="connectorText" presStyleLbl="sibTrans2D1" presStyleIdx="1" presStyleCnt="6"/>
      <dgm:spPr/>
    </dgm:pt>
    <dgm:pt modelId="{6277DEEE-2019-4E23-B3B6-E6641A34D162}" type="pres">
      <dgm:prSet presAssocID="{C39DE55F-FE7D-422A-8982-C72B3B97FE40}" presName="node" presStyleLbl="node1" presStyleIdx="2" presStyleCnt="7" custScaleX="2000000" custScaleY="1535041">
        <dgm:presLayoutVars>
          <dgm:bulletEnabled val="1"/>
        </dgm:presLayoutVars>
      </dgm:prSet>
      <dgm:spPr/>
    </dgm:pt>
    <dgm:pt modelId="{308F044F-6D33-4FBB-8A23-1BABBA574A9E}" type="pres">
      <dgm:prSet presAssocID="{34516D6C-4AD8-4112-92F9-EC38121CFC49}" presName="sibTrans" presStyleLbl="sibTrans2D1" presStyleIdx="2" presStyleCnt="6"/>
      <dgm:spPr/>
    </dgm:pt>
    <dgm:pt modelId="{91DA4E69-E8F8-49F7-A6F7-33BDBF6A4E69}" type="pres">
      <dgm:prSet presAssocID="{34516D6C-4AD8-4112-92F9-EC38121CFC49}" presName="connectorText" presStyleLbl="sibTrans2D1" presStyleIdx="2" presStyleCnt="6"/>
      <dgm:spPr/>
    </dgm:pt>
    <dgm:pt modelId="{D8851D87-02D8-4B8E-A3B2-CE5626261E87}" type="pres">
      <dgm:prSet presAssocID="{F4513751-6125-49F3-8B84-4C37797A022B}" presName="node" presStyleLbl="node1" presStyleIdx="3" presStyleCnt="7" custScaleX="2000000" custScaleY="1535041">
        <dgm:presLayoutVars>
          <dgm:bulletEnabled val="1"/>
        </dgm:presLayoutVars>
      </dgm:prSet>
      <dgm:spPr/>
    </dgm:pt>
    <dgm:pt modelId="{05BE6C29-6B36-45AA-8544-8DA000034E9E}" type="pres">
      <dgm:prSet presAssocID="{C2F6DECD-1DCE-49E0-828D-73B9A9DCA68E}" presName="sibTrans" presStyleLbl="sibTrans2D1" presStyleIdx="3" presStyleCnt="6"/>
      <dgm:spPr/>
    </dgm:pt>
    <dgm:pt modelId="{2732C7AE-75D0-4083-8487-242BA23F2186}" type="pres">
      <dgm:prSet presAssocID="{C2F6DECD-1DCE-49E0-828D-73B9A9DCA68E}" presName="connectorText" presStyleLbl="sibTrans2D1" presStyleIdx="3" presStyleCnt="6"/>
      <dgm:spPr/>
    </dgm:pt>
    <dgm:pt modelId="{31B2C8F6-CF85-455D-B5A6-7446D4C1A940}" type="pres">
      <dgm:prSet presAssocID="{B8DB41E5-F73C-4DC9-9B8C-05328FF67884}" presName="node" presStyleLbl="node1" presStyleIdx="4" presStyleCnt="7" custScaleX="2000000" custScaleY="1535041">
        <dgm:presLayoutVars>
          <dgm:bulletEnabled val="1"/>
        </dgm:presLayoutVars>
      </dgm:prSet>
      <dgm:spPr/>
    </dgm:pt>
    <dgm:pt modelId="{D372CCE1-1997-4136-81EB-EEA4E96C4112}" type="pres">
      <dgm:prSet presAssocID="{B957CC75-67EC-4477-B533-0F76E3F38016}" presName="sibTrans" presStyleLbl="sibTrans2D1" presStyleIdx="4" presStyleCnt="6"/>
      <dgm:spPr/>
    </dgm:pt>
    <dgm:pt modelId="{95B1590B-DCC9-4640-8E20-8E5A11BC7E4D}" type="pres">
      <dgm:prSet presAssocID="{B957CC75-67EC-4477-B533-0F76E3F38016}" presName="connectorText" presStyleLbl="sibTrans2D1" presStyleIdx="4" presStyleCnt="6"/>
      <dgm:spPr/>
    </dgm:pt>
    <dgm:pt modelId="{7F691B22-D965-4C19-9D23-EF299E4EFE1A}" type="pres">
      <dgm:prSet presAssocID="{9B6AB683-147D-4EBB-825C-5EAEE29CA0D5}" presName="node" presStyleLbl="node1" presStyleIdx="5" presStyleCnt="7" custScaleX="2000000" custScaleY="1535041">
        <dgm:presLayoutVars>
          <dgm:bulletEnabled val="1"/>
        </dgm:presLayoutVars>
      </dgm:prSet>
      <dgm:spPr/>
    </dgm:pt>
    <dgm:pt modelId="{F0F85E7A-1F6C-431E-8D91-333F50C85718}" type="pres">
      <dgm:prSet presAssocID="{46085CC3-0C1B-4043-9731-F788F2C57355}" presName="sibTrans" presStyleLbl="sibTrans2D1" presStyleIdx="5" presStyleCnt="6"/>
      <dgm:spPr/>
    </dgm:pt>
    <dgm:pt modelId="{BE257783-A87A-45F9-B128-62CD13B796B7}" type="pres">
      <dgm:prSet presAssocID="{46085CC3-0C1B-4043-9731-F788F2C57355}" presName="connectorText" presStyleLbl="sibTrans2D1" presStyleIdx="5" presStyleCnt="6"/>
      <dgm:spPr/>
    </dgm:pt>
    <dgm:pt modelId="{4A7A408B-369B-45FC-BF9C-F405B8C196B7}" type="pres">
      <dgm:prSet presAssocID="{394B00DD-1B57-4275-8B65-C01555CFA8AB}" presName="node" presStyleLbl="node1" presStyleIdx="6" presStyleCnt="7" custScaleX="2000000" custScaleY="1535041">
        <dgm:presLayoutVars>
          <dgm:bulletEnabled val="1"/>
        </dgm:presLayoutVars>
      </dgm:prSet>
      <dgm:spPr/>
    </dgm:pt>
  </dgm:ptLst>
  <dgm:cxnLst>
    <dgm:cxn modelId="{86EFDE0E-2F5A-478B-8BFB-E26162C6FB6D}" type="presOf" srcId="{C2F6DECD-1DCE-49E0-828D-73B9A9DCA68E}" destId="{2732C7AE-75D0-4083-8487-242BA23F2186}" srcOrd="1" destOrd="0" presId="urn:microsoft.com/office/officeart/2005/8/layout/process1"/>
    <dgm:cxn modelId="{190E0B12-724B-4D5A-995C-5D7F8DF94744}" srcId="{2AF57F21-6FC8-47CD-AF42-7F42252D776B}" destId="{B8DB41E5-F73C-4DC9-9B8C-05328FF67884}" srcOrd="4" destOrd="0" parTransId="{CF48D149-3229-4CEF-AF11-B13E7BB7F7D1}" sibTransId="{B957CC75-67EC-4477-B533-0F76E3F38016}"/>
    <dgm:cxn modelId="{A5A3881B-EA82-43FD-92DE-EA0B8890B110}" type="presOf" srcId="{34516D6C-4AD8-4112-92F9-EC38121CFC49}" destId="{308F044F-6D33-4FBB-8A23-1BABBA574A9E}" srcOrd="0" destOrd="0" presId="urn:microsoft.com/office/officeart/2005/8/layout/process1"/>
    <dgm:cxn modelId="{7ED5B720-1761-4930-90D3-32E3702D9EFB}" srcId="{2AF57F21-6FC8-47CD-AF42-7F42252D776B}" destId="{F4513751-6125-49F3-8B84-4C37797A022B}" srcOrd="3" destOrd="0" parTransId="{EAA295F5-2C89-4735-94A8-09C27A4D98D7}" sibTransId="{C2F6DECD-1DCE-49E0-828D-73B9A9DCA68E}"/>
    <dgm:cxn modelId="{ABE9D520-32BE-4037-8595-A717D931DF3A}" type="presOf" srcId="{C39DE55F-FE7D-422A-8982-C72B3B97FE40}" destId="{6277DEEE-2019-4E23-B3B6-E6641A34D162}" srcOrd="0" destOrd="0" presId="urn:microsoft.com/office/officeart/2005/8/layout/process1"/>
    <dgm:cxn modelId="{582EEB23-A4A7-42A7-A19A-AC4E7A14A7A3}" type="presOf" srcId="{F4513751-6125-49F3-8B84-4C37797A022B}" destId="{D8851D87-02D8-4B8E-A3B2-CE5626261E87}" srcOrd="0" destOrd="0" presId="urn:microsoft.com/office/officeart/2005/8/layout/process1"/>
    <dgm:cxn modelId="{434EFF24-D019-4CD3-AEE4-47E2A8CE2B65}" type="presOf" srcId="{9278D4A2-B99F-4E2B-90A9-F3AD98B58039}" destId="{98202336-3C26-45CE-B6B9-D9A98D7175F3}" srcOrd="0" destOrd="0" presId="urn:microsoft.com/office/officeart/2005/8/layout/process1"/>
    <dgm:cxn modelId="{CB74C338-0114-4DA7-B257-D2B42101B16A}" type="presOf" srcId="{B957CC75-67EC-4477-B533-0F76E3F38016}" destId="{D372CCE1-1997-4136-81EB-EEA4E96C4112}" srcOrd="0" destOrd="0" presId="urn:microsoft.com/office/officeart/2005/8/layout/process1"/>
    <dgm:cxn modelId="{0C1D1261-8004-4C1B-AD00-81E8E4C9A589}" type="presOf" srcId="{37E4CF6C-4474-429E-8CCE-410FC1CF060A}" destId="{1132418C-6505-4DDE-8371-3DB00DB40225}" srcOrd="0" destOrd="0" presId="urn:microsoft.com/office/officeart/2005/8/layout/process1"/>
    <dgm:cxn modelId="{EF8D7D66-614D-433A-B14D-1F22E56E847B}" srcId="{2AF57F21-6FC8-47CD-AF42-7F42252D776B}" destId="{9B6AB683-147D-4EBB-825C-5EAEE29CA0D5}" srcOrd="5" destOrd="0" parTransId="{44ABECAD-2E07-4A92-992A-D5A3829AFF10}" sibTransId="{46085CC3-0C1B-4043-9731-F788F2C57355}"/>
    <dgm:cxn modelId="{01E88E46-EA3C-4154-99B0-189F7FDD55DA}" type="presOf" srcId="{9B6AB683-147D-4EBB-825C-5EAEE29CA0D5}" destId="{7F691B22-D965-4C19-9D23-EF299E4EFE1A}" srcOrd="0" destOrd="0" presId="urn:microsoft.com/office/officeart/2005/8/layout/process1"/>
    <dgm:cxn modelId="{618CAE52-45A3-41F2-B401-C5153B85DCD5}" type="presOf" srcId="{34516D6C-4AD8-4112-92F9-EC38121CFC49}" destId="{91DA4E69-E8F8-49F7-A6F7-33BDBF6A4E69}" srcOrd="1" destOrd="0" presId="urn:microsoft.com/office/officeart/2005/8/layout/process1"/>
    <dgm:cxn modelId="{F65FFD55-2D58-44FC-BAD2-80ABF63D8283}" srcId="{2AF57F21-6FC8-47CD-AF42-7F42252D776B}" destId="{C39DE55F-FE7D-422A-8982-C72B3B97FE40}" srcOrd="2" destOrd="0" parTransId="{2557936A-5288-4F7A-959B-B1E1E0E7DA3B}" sibTransId="{34516D6C-4AD8-4112-92F9-EC38121CFC49}"/>
    <dgm:cxn modelId="{EAD0A078-0A3E-47C4-B17F-1296349D852B}" type="presOf" srcId="{C2F6DECD-1DCE-49E0-828D-73B9A9DCA68E}" destId="{05BE6C29-6B36-45AA-8544-8DA000034E9E}" srcOrd="0" destOrd="0" presId="urn:microsoft.com/office/officeart/2005/8/layout/process1"/>
    <dgm:cxn modelId="{9B9F3F7D-5946-498F-A3CA-326272EE6A86}" type="presOf" srcId="{CE53CA0D-04D1-4B6F-A862-3D69C995688C}" destId="{6BBEF58B-3FEA-45C5-AC0F-A1BE8318E3DF}" srcOrd="0" destOrd="0" presId="urn:microsoft.com/office/officeart/2005/8/layout/process1"/>
    <dgm:cxn modelId="{25457D8E-42B4-45AD-AC2F-DA73AB6A5D62}" type="presOf" srcId="{B5244B8C-ECF0-4210-B5EE-4B4D989597A4}" destId="{FCA07282-C5C4-461B-B9A6-68321591122C}" srcOrd="0" destOrd="0" presId="urn:microsoft.com/office/officeart/2005/8/layout/process1"/>
    <dgm:cxn modelId="{57211D90-3033-46E5-8B36-F2C8BB76778B}" srcId="{2AF57F21-6FC8-47CD-AF42-7F42252D776B}" destId="{B5244B8C-ECF0-4210-B5EE-4B4D989597A4}" srcOrd="1" destOrd="0" parTransId="{353E94A8-EF99-418B-8FD9-0AD28B79B2E1}" sibTransId="{CE53CA0D-04D1-4B6F-A862-3D69C995688C}"/>
    <dgm:cxn modelId="{E3C2BD92-0671-41D9-8F55-BF9275AC8AB2}" type="presOf" srcId="{46085CC3-0C1B-4043-9731-F788F2C57355}" destId="{BE257783-A87A-45F9-B128-62CD13B796B7}" srcOrd="1" destOrd="0" presId="urn:microsoft.com/office/officeart/2005/8/layout/process1"/>
    <dgm:cxn modelId="{665B289E-A381-40D2-AC34-2944A18E425C}" type="presOf" srcId="{46085CC3-0C1B-4043-9731-F788F2C57355}" destId="{F0F85E7A-1F6C-431E-8D91-333F50C85718}" srcOrd="0" destOrd="0" presId="urn:microsoft.com/office/officeart/2005/8/layout/process1"/>
    <dgm:cxn modelId="{5E9FECBC-F5F6-4408-AFF4-6B0481167D4F}" type="presOf" srcId="{B8DB41E5-F73C-4DC9-9B8C-05328FF67884}" destId="{31B2C8F6-CF85-455D-B5A6-7446D4C1A940}" srcOrd="0" destOrd="0" presId="urn:microsoft.com/office/officeart/2005/8/layout/process1"/>
    <dgm:cxn modelId="{857261C9-F1A2-424A-8140-B944AE134E3E}" type="presOf" srcId="{37E4CF6C-4474-429E-8CCE-410FC1CF060A}" destId="{2CF9849B-F656-482C-B0F1-D9AACC159849}" srcOrd="1" destOrd="0" presId="urn:microsoft.com/office/officeart/2005/8/layout/process1"/>
    <dgm:cxn modelId="{E2D9C2CA-47BE-491B-BE82-FF62FE0AA5A1}" type="presOf" srcId="{2AF57F21-6FC8-47CD-AF42-7F42252D776B}" destId="{CDE014E5-23D1-48F3-843F-5E1F0ED5D7A4}" srcOrd="0" destOrd="0" presId="urn:microsoft.com/office/officeart/2005/8/layout/process1"/>
    <dgm:cxn modelId="{C8501CCC-6FB6-4F36-AE01-1F417EF6B982}" srcId="{2AF57F21-6FC8-47CD-AF42-7F42252D776B}" destId="{9278D4A2-B99F-4E2B-90A9-F3AD98B58039}" srcOrd="0" destOrd="0" parTransId="{67515932-7463-4150-9280-2E5FDFC0752A}" sibTransId="{37E4CF6C-4474-429E-8CCE-410FC1CF060A}"/>
    <dgm:cxn modelId="{BA2C51D3-28B9-468C-9C56-7AFDC450B9FA}" type="presOf" srcId="{CE53CA0D-04D1-4B6F-A862-3D69C995688C}" destId="{3F2751AC-FC0E-4459-9AA4-E05E05A3A702}" srcOrd="1" destOrd="0" presId="urn:microsoft.com/office/officeart/2005/8/layout/process1"/>
    <dgm:cxn modelId="{B8F8D7E4-83FD-4CF8-B165-17EA9E7246BA}" srcId="{2AF57F21-6FC8-47CD-AF42-7F42252D776B}" destId="{394B00DD-1B57-4275-8B65-C01555CFA8AB}" srcOrd="6" destOrd="0" parTransId="{AADA8C3D-5DA1-414E-B9A4-7104B406BE30}" sibTransId="{D69AC2F5-E9E9-4D5D-B83B-5B95CD33683D}"/>
    <dgm:cxn modelId="{7E0EFFEC-96E0-4053-9145-54DA3AE1A008}" type="presOf" srcId="{B957CC75-67EC-4477-B533-0F76E3F38016}" destId="{95B1590B-DCC9-4640-8E20-8E5A11BC7E4D}" srcOrd="1" destOrd="0" presId="urn:microsoft.com/office/officeart/2005/8/layout/process1"/>
    <dgm:cxn modelId="{EB156FF1-0DF5-4775-A559-AB28E7CD6364}" type="presOf" srcId="{394B00DD-1B57-4275-8B65-C01555CFA8AB}" destId="{4A7A408B-369B-45FC-BF9C-F405B8C196B7}" srcOrd="0" destOrd="0" presId="urn:microsoft.com/office/officeart/2005/8/layout/process1"/>
    <dgm:cxn modelId="{674E6C87-C86F-47BE-A7A5-AA603358291B}" type="presParOf" srcId="{CDE014E5-23D1-48F3-843F-5E1F0ED5D7A4}" destId="{98202336-3C26-45CE-B6B9-D9A98D7175F3}" srcOrd="0" destOrd="0" presId="urn:microsoft.com/office/officeart/2005/8/layout/process1"/>
    <dgm:cxn modelId="{EC967FD8-3752-4189-8997-82C41AB365BA}" type="presParOf" srcId="{CDE014E5-23D1-48F3-843F-5E1F0ED5D7A4}" destId="{1132418C-6505-4DDE-8371-3DB00DB40225}" srcOrd="1" destOrd="0" presId="urn:microsoft.com/office/officeart/2005/8/layout/process1"/>
    <dgm:cxn modelId="{6A520CCF-8394-464C-A37C-1B0023C91980}" type="presParOf" srcId="{1132418C-6505-4DDE-8371-3DB00DB40225}" destId="{2CF9849B-F656-482C-B0F1-D9AACC159849}" srcOrd="0" destOrd="0" presId="urn:microsoft.com/office/officeart/2005/8/layout/process1"/>
    <dgm:cxn modelId="{D19D5F0A-7173-494B-B6EE-715D622B9011}" type="presParOf" srcId="{CDE014E5-23D1-48F3-843F-5E1F0ED5D7A4}" destId="{FCA07282-C5C4-461B-B9A6-68321591122C}" srcOrd="2" destOrd="0" presId="urn:microsoft.com/office/officeart/2005/8/layout/process1"/>
    <dgm:cxn modelId="{EFD36AE0-40B5-4C2F-9058-6780AE9F1761}" type="presParOf" srcId="{CDE014E5-23D1-48F3-843F-5E1F0ED5D7A4}" destId="{6BBEF58B-3FEA-45C5-AC0F-A1BE8318E3DF}" srcOrd="3" destOrd="0" presId="urn:microsoft.com/office/officeart/2005/8/layout/process1"/>
    <dgm:cxn modelId="{A6108A39-2FAA-4D8F-8E7A-3E727BD7AB00}" type="presParOf" srcId="{6BBEF58B-3FEA-45C5-AC0F-A1BE8318E3DF}" destId="{3F2751AC-FC0E-4459-9AA4-E05E05A3A702}" srcOrd="0" destOrd="0" presId="urn:microsoft.com/office/officeart/2005/8/layout/process1"/>
    <dgm:cxn modelId="{467B2068-633E-4B16-894A-9CDCDAC1DEDB}" type="presParOf" srcId="{CDE014E5-23D1-48F3-843F-5E1F0ED5D7A4}" destId="{6277DEEE-2019-4E23-B3B6-E6641A34D162}" srcOrd="4" destOrd="0" presId="urn:microsoft.com/office/officeart/2005/8/layout/process1"/>
    <dgm:cxn modelId="{04EC2C36-8599-40C3-B8AD-A15CCEFB0FF7}" type="presParOf" srcId="{CDE014E5-23D1-48F3-843F-5E1F0ED5D7A4}" destId="{308F044F-6D33-4FBB-8A23-1BABBA574A9E}" srcOrd="5" destOrd="0" presId="urn:microsoft.com/office/officeart/2005/8/layout/process1"/>
    <dgm:cxn modelId="{AFF07CE6-6D1F-409B-B88A-8536F0DFFE02}" type="presParOf" srcId="{308F044F-6D33-4FBB-8A23-1BABBA574A9E}" destId="{91DA4E69-E8F8-49F7-A6F7-33BDBF6A4E69}" srcOrd="0" destOrd="0" presId="urn:microsoft.com/office/officeart/2005/8/layout/process1"/>
    <dgm:cxn modelId="{19954414-DD99-4910-937D-9D690C819C11}" type="presParOf" srcId="{CDE014E5-23D1-48F3-843F-5E1F0ED5D7A4}" destId="{D8851D87-02D8-4B8E-A3B2-CE5626261E87}" srcOrd="6" destOrd="0" presId="urn:microsoft.com/office/officeart/2005/8/layout/process1"/>
    <dgm:cxn modelId="{DC75F4C5-F7D2-41ED-ABC3-60F0C827A70C}" type="presParOf" srcId="{CDE014E5-23D1-48F3-843F-5E1F0ED5D7A4}" destId="{05BE6C29-6B36-45AA-8544-8DA000034E9E}" srcOrd="7" destOrd="0" presId="urn:microsoft.com/office/officeart/2005/8/layout/process1"/>
    <dgm:cxn modelId="{C609D400-9AFF-4491-8EB9-85ABDB1C920A}" type="presParOf" srcId="{05BE6C29-6B36-45AA-8544-8DA000034E9E}" destId="{2732C7AE-75D0-4083-8487-242BA23F2186}" srcOrd="0" destOrd="0" presId="urn:microsoft.com/office/officeart/2005/8/layout/process1"/>
    <dgm:cxn modelId="{CE7A46B4-0273-46CE-91E0-2ABAF25F11AB}" type="presParOf" srcId="{CDE014E5-23D1-48F3-843F-5E1F0ED5D7A4}" destId="{31B2C8F6-CF85-455D-B5A6-7446D4C1A940}" srcOrd="8" destOrd="0" presId="urn:microsoft.com/office/officeart/2005/8/layout/process1"/>
    <dgm:cxn modelId="{3D3F5D2B-3F26-4E5F-9F79-F22975C05332}" type="presParOf" srcId="{CDE014E5-23D1-48F3-843F-5E1F0ED5D7A4}" destId="{D372CCE1-1997-4136-81EB-EEA4E96C4112}" srcOrd="9" destOrd="0" presId="urn:microsoft.com/office/officeart/2005/8/layout/process1"/>
    <dgm:cxn modelId="{CF60D31D-9456-47C6-9D7B-502986C5B137}" type="presParOf" srcId="{D372CCE1-1997-4136-81EB-EEA4E96C4112}" destId="{95B1590B-DCC9-4640-8E20-8E5A11BC7E4D}" srcOrd="0" destOrd="0" presId="urn:microsoft.com/office/officeart/2005/8/layout/process1"/>
    <dgm:cxn modelId="{75F819DB-0CAC-4A71-A691-3D649E06752E}" type="presParOf" srcId="{CDE014E5-23D1-48F3-843F-5E1F0ED5D7A4}" destId="{7F691B22-D965-4C19-9D23-EF299E4EFE1A}" srcOrd="10" destOrd="0" presId="urn:microsoft.com/office/officeart/2005/8/layout/process1"/>
    <dgm:cxn modelId="{29EF3297-21A5-409E-BD3E-4FC0070536AC}" type="presParOf" srcId="{CDE014E5-23D1-48F3-843F-5E1F0ED5D7A4}" destId="{F0F85E7A-1F6C-431E-8D91-333F50C85718}" srcOrd="11" destOrd="0" presId="urn:microsoft.com/office/officeart/2005/8/layout/process1"/>
    <dgm:cxn modelId="{FC1D9A1D-264C-4176-B5CC-3EAF9AC3DA0F}" type="presParOf" srcId="{F0F85E7A-1F6C-431E-8D91-333F50C85718}" destId="{BE257783-A87A-45F9-B128-62CD13B796B7}" srcOrd="0" destOrd="0" presId="urn:microsoft.com/office/officeart/2005/8/layout/process1"/>
    <dgm:cxn modelId="{F03FEC1F-B182-49F9-BB9C-B71501ABEA30}" type="presParOf" srcId="{CDE014E5-23D1-48F3-843F-5E1F0ED5D7A4}" destId="{4A7A408B-369B-45FC-BF9C-F405B8C196B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BBC17-B07C-4E50-A4FC-E4DB54CC2CBB}">
      <dsp:nvSpPr>
        <dsp:cNvPr id="0" name=""/>
        <dsp:cNvSpPr/>
      </dsp:nvSpPr>
      <dsp:spPr>
        <a:xfrm>
          <a:off x="3576" y="638809"/>
          <a:ext cx="1742940" cy="219600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58FFD-8552-4AD8-B47A-FB81425862AB}">
      <dsp:nvSpPr>
        <dsp:cNvPr id="0" name=""/>
        <dsp:cNvSpPr/>
      </dsp:nvSpPr>
      <dsp:spPr>
        <a:xfrm>
          <a:off x="197236" y="822786"/>
          <a:ext cx="1742940" cy="21960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Hva kjennetegner Metodistkirken?</a:t>
          </a:r>
        </a:p>
      </dsp:txBody>
      <dsp:txXfrm>
        <a:off x="248285" y="873835"/>
        <a:ext cx="1640842" cy="2093905"/>
      </dsp:txXfrm>
    </dsp:sp>
    <dsp:sp modelId="{643995D5-4302-43D5-B1F8-70AD7287A2BD}">
      <dsp:nvSpPr>
        <dsp:cNvPr id="0" name=""/>
        <dsp:cNvSpPr/>
      </dsp:nvSpPr>
      <dsp:spPr>
        <a:xfrm>
          <a:off x="2133837" y="638809"/>
          <a:ext cx="1742940" cy="219600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F4B28-071F-4346-AC60-262A8B639592}">
      <dsp:nvSpPr>
        <dsp:cNvPr id="0" name=""/>
        <dsp:cNvSpPr/>
      </dsp:nvSpPr>
      <dsp:spPr>
        <a:xfrm>
          <a:off x="2327498" y="822786"/>
          <a:ext cx="1742940" cy="21960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Hvordan forstår vi oss selv og vårt oppdrag?</a:t>
          </a:r>
        </a:p>
      </dsp:txBody>
      <dsp:txXfrm>
        <a:off x="2378547" y="873835"/>
        <a:ext cx="1640842" cy="2093905"/>
      </dsp:txXfrm>
    </dsp:sp>
    <dsp:sp modelId="{294BC2B3-811F-40F1-B8B9-88DC703A95CA}">
      <dsp:nvSpPr>
        <dsp:cNvPr id="0" name=""/>
        <dsp:cNvSpPr/>
      </dsp:nvSpPr>
      <dsp:spPr>
        <a:xfrm>
          <a:off x="4264099" y="638809"/>
          <a:ext cx="1742940" cy="219600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031B9-B4AE-4BEF-B3A7-E6CEBF3B1EF2}">
      <dsp:nvSpPr>
        <dsp:cNvPr id="0" name=""/>
        <dsp:cNvSpPr/>
      </dsp:nvSpPr>
      <dsp:spPr>
        <a:xfrm>
          <a:off x="4457759" y="822786"/>
          <a:ext cx="1742940" cy="21960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Hva slags kirke ønsker vi å være i 2020-årene?</a:t>
          </a:r>
        </a:p>
      </dsp:txBody>
      <dsp:txXfrm>
        <a:off x="4508808" y="873835"/>
        <a:ext cx="1640842" cy="2093905"/>
      </dsp:txXfrm>
    </dsp:sp>
    <dsp:sp modelId="{1E802D37-B06C-4BD7-BB7C-B4CA791A85D4}">
      <dsp:nvSpPr>
        <dsp:cNvPr id="0" name=""/>
        <dsp:cNvSpPr/>
      </dsp:nvSpPr>
      <dsp:spPr>
        <a:xfrm>
          <a:off x="6394360" y="638809"/>
          <a:ext cx="1742940" cy="219600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6E1A0-062F-45F7-A63F-F6A7BB9BD163}">
      <dsp:nvSpPr>
        <dsp:cNvPr id="0" name=""/>
        <dsp:cNvSpPr/>
      </dsp:nvSpPr>
      <dsp:spPr>
        <a:xfrm>
          <a:off x="6588020" y="822786"/>
          <a:ext cx="1742940" cy="21960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Kan vi formulere noe som både er samlende og som verdsetter mangfoldet?</a:t>
          </a:r>
        </a:p>
      </dsp:txBody>
      <dsp:txXfrm>
        <a:off x="6639069" y="873835"/>
        <a:ext cx="1640842" cy="2093905"/>
      </dsp:txXfrm>
    </dsp:sp>
    <dsp:sp modelId="{CFB98CF9-DEF2-47B1-B54F-AF1DCB362D92}">
      <dsp:nvSpPr>
        <dsp:cNvPr id="0" name=""/>
        <dsp:cNvSpPr/>
      </dsp:nvSpPr>
      <dsp:spPr>
        <a:xfrm>
          <a:off x="8524621" y="638809"/>
          <a:ext cx="1742940" cy="219600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0A447-C847-430C-85BD-5D3E6FDECCBF}">
      <dsp:nvSpPr>
        <dsp:cNvPr id="0" name=""/>
        <dsp:cNvSpPr/>
      </dsp:nvSpPr>
      <dsp:spPr>
        <a:xfrm>
          <a:off x="8718281" y="822786"/>
          <a:ext cx="1742940" cy="21960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Hvordan kan vi legge til rette for bedre samhandling?</a:t>
          </a:r>
        </a:p>
      </dsp:txBody>
      <dsp:txXfrm>
        <a:off x="8769330" y="873835"/>
        <a:ext cx="1640842" cy="2093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02336-3C26-45CE-B6B9-D9A98D7175F3}">
      <dsp:nvSpPr>
        <dsp:cNvPr id="0" name=""/>
        <dsp:cNvSpPr/>
      </dsp:nvSpPr>
      <dsp:spPr>
        <a:xfrm>
          <a:off x="8829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1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Vi har ett oppdrag: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Å gjøre mennesker til disipler av Jesus Kristus slik at verden forvandles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</dsp:txBody>
      <dsp:txXfrm>
        <a:off x="58361" y="49532"/>
        <a:ext cx="1592086" cy="5618442"/>
      </dsp:txXfrm>
    </dsp:sp>
    <dsp:sp modelId="{1132418C-6505-4DDE-8371-3DB00DB40225}">
      <dsp:nvSpPr>
        <dsp:cNvPr id="0" name=""/>
        <dsp:cNvSpPr/>
      </dsp:nvSpPr>
      <dsp:spPr>
        <a:xfrm>
          <a:off x="1708435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1708435" y="2852462"/>
        <a:ext cx="12548" cy="12582"/>
      </dsp:txXfrm>
    </dsp:sp>
    <dsp:sp modelId="{FCA07282-C5C4-461B-B9A6-68321591122C}">
      <dsp:nvSpPr>
        <dsp:cNvPr id="0" name=""/>
        <dsp:cNvSpPr/>
      </dsp:nvSpPr>
      <dsp:spPr>
        <a:xfrm>
          <a:off x="1733802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2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Vår deltakelse i Guds misjon uttrykkes i: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  <a:ea typeface="Verdana" panose="020B060403050404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Forkynnelse til tro og etterfølgelse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  <a:ea typeface="Verdana" panose="020B0604030504040204" pitchFamily="34" charset="0"/>
            </a:rPr>
            <a:t> Diakoni</a:t>
          </a:r>
        </a:p>
      </dsp:txBody>
      <dsp:txXfrm>
        <a:off x="1783334" y="49532"/>
        <a:ext cx="1592086" cy="5618442"/>
      </dsp:txXfrm>
    </dsp:sp>
    <dsp:sp modelId="{6BBEF58B-3FEA-45C5-AC0F-A1BE8318E3DF}">
      <dsp:nvSpPr>
        <dsp:cNvPr id="0" name=""/>
        <dsp:cNvSpPr/>
      </dsp:nvSpPr>
      <dsp:spPr>
        <a:xfrm>
          <a:off x="3433408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3433408" y="2852462"/>
        <a:ext cx="12548" cy="12582"/>
      </dsp:txXfrm>
    </dsp:sp>
    <dsp:sp modelId="{6277DEEE-2019-4E23-B3B6-E6641A34D162}">
      <dsp:nvSpPr>
        <dsp:cNvPr id="0" name=""/>
        <dsp:cNvSpPr/>
      </dsp:nvSpPr>
      <dsp:spPr>
        <a:xfrm>
          <a:off x="3458776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3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Vi er kirke med: 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Hjerte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Hode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Hender</a:t>
          </a:r>
        </a:p>
      </dsp:txBody>
      <dsp:txXfrm>
        <a:off x="3508308" y="49532"/>
        <a:ext cx="1592086" cy="5618442"/>
      </dsp:txXfrm>
    </dsp:sp>
    <dsp:sp modelId="{308F044F-6D33-4FBB-8A23-1BABBA574A9E}">
      <dsp:nvSpPr>
        <dsp:cNvPr id="0" name=""/>
        <dsp:cNvSpPr/>
      </dsp:nvSpPr>
      <dsp:spPr>
        <a:xfrm>
          <a:off x="5158382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5158382" y="2852462"/>
        <a:ext cx="12548" cy="12582"/>
      </dsp:txXfrm>
    </dsp:sp>
    <dsp:sp modelId="{D8851D87-02D8-4B8E-A3B2-CE5626261E87}">
      <dsp:nvSpPr>
        <dsp:cNvPr id="0" name=""/>
        <dsp:cNvSpPr/>
      </dsp:nvSpPr>
      <dsp:spPr>
        <a:xfrm>
          <a:off x="5183749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4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Vi legger til rette for fire praksiser: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Radikal gjestfrihet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Livsnær gudstjeneste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 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Utrustende trosopplæring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Dristig tjeneste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233281" y="49532"/>
        <a:ext cx="1592086" cy="5618442"/>
      </dsp:txXfrm>
    </dsp:sp>
    <dsp:sp modelId="{05BE6C29-6B36-45AA-8544-8DA000034E9E}">
      <dsp:nvSpPr>
        <dsp:cNvPr id="0" name=""/>
        <dsp:cNvSpPr/>
      </dsp:nvSpPr>
      <dsp:spPr>
        <a:xfrm>
          <a:off x="6883356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6883356" y="2852462"/>
        <a:ext cx="12548" cy="12582"/>
      </dsp:txXfrm>
    </dsp:sp>
    <dsp:sp modelId="{31B2C8F6-CF85-455D-B5A6-7446D4C1A940}">
      <dsp:nvSpPr>
        <dsp:cNvPr id="0" name=""/>
        <dsp:cNvSpPr/>
      </dsp:nvSpPr>
      <dsp:spPr>
        <a:xfrm>
          <a:off x="6908723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5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Vi inspireres av fem </a:t>
          </a:r>
          <a:r>
            <a:rPr lang="nb-NO" sz="1100" b="1" kern="1200" baseline="0" err="1">
              <a:solidFill>
                <a:schemeClr val="tx1"/>
              </a:solidFill>
              <a:latin typeface="Trebuchet MS" panose="020B0603020202020204" pitchFamily="34" charset="0"/>
            </a:rPr>
            <a:t>framtidsbilder</a:t>
          </a: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: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er utadvendt i sin søken etter å fremme Guds rike i verden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utvikler nye måter å være kirke på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løfter fram og gir stort rom for barn og unge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er samfunnsengasjert og relevant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>
              <a:solidFill>
                <a:schemeClr val="tx1"/>
              </a:solidFill>
              <a:latin typeface="Trebuchet MS" panose="020B0603020202020204" pitchFamily="34" charset="0"/>
            </a:rPr>
            <a:t> En kirke som har en sterk VI-følelse midt i et mangfold</a:t>
          </a:r>
        </a:p>
      </dsp:txBody>
      <dsp:txXfrm>
        <a:off x="6958255" y="49532"/>
        <a:ext cx="1592086" cy="5618442"/>
      </dsp:txXfrm>
    </dsp:sp>
    <dsp:sp modelId="{D372CCE1-1997-4136-81EB-EEA4E96C4112}">
      <dsp:nvSpPr>
        <dsp:cNvPr id="0" name=""/>
        <dsp:cNvSpPr/>
      </dsp:nvSpPr>
      <dsp:spPr>
        <a:xfrm>
          <a:off x="8608329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8608329" y="2852462"/>
        <a:ext cx="12548" cy="12582"/>
      </dsp:txXfrm>
    </dsp:sp>
    <dsp:sp modelId="{7F691B22-D965-4C19-9D23-EF299E4EFE1A}">
      <dsp:nvSpPr>
        <dsp:cNvPr id="0" name=""/>
        <dsp:cNvSpPr/>
      </dsp:nvSpPr>
      <dsp:spPr>
        <a:xfrm>
          <a:off x="8633696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6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Vi forplikter oss til seks grep: </a:t>
          </a: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baseline="0" dirty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Frigjøre ressurser og midler til nytenkning, innovasjon og endring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Tilby menighets-rådgivning og læringsfellesskap til alle menigheter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Gjennomgå kirkens organisasjon og arbeidsmåter for å styrke den misjonale kraften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Invitere til brede samtaler om hvordan kirkens teologi skapes, uttrykkes og realiseres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Etablere helhetlig trosopplæring og lederopplæring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#</a:t>
          </a:r>
          <a:r>
            <a:rPr lang="nb-NO" sz="1100" kern="1200" baseline="0" dirty="0">
              <a:solidFill>
                <a:schemeClr val="tx1"/>
              </a:solidFill>
              <a:latin typeface="Trebuchet MS" panose="020B0603020202020204" pitchFamily="34" charset="0"/>
            </a:rPr>
            <a:t> Øke satsingen på digitale plattformer</a:t>
          </a:r>
        </a:p>
      </dsp:txBody>
      <dsp:txXfrm>
        <a:off x="8683228" y="49532"/>
        <a:ext cx="1592086" cy="5618442"/>
      </dsp:txXfrm>
    </dsp:sp>
    <dsp:sp modelId="{F0F85E7A-1F6C-431E-8D91-333F50C85718}">
      <dsp:nvSpPr>
        <dsp:cNvPr id="0" name=""/>
        <dsp:cNvSpPr/>
      </dsp:nvSpPr>
      <dsp:spPr>
        <a:xfrm>
          <a:off x="10333303" y="2848268"/>
          <a:ext cx="17926" cy="2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10333303" y="2852462"/>
        <a:ext cx="12548" cy="12582"/>
      </dsp:txXfrm>
    </dsp:sp>
    <dsp:sp modelId="{4A7A408B-369B-45FC-BF9C-F405B8C196B7}">
      <dsp:nvSpPr>
        <dsp:cNvPr id="0" name=""/>
        <dsp:cNvSpPr/>
      </dsp:nvSpPr>
      <dsp:spPr>
        <a:xfrm>
          <a:off x="10358670" y="0"/>
          <a:ext cx="1691150" cy="57175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7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baseline="0">
              <a:solidFill>
                <a:schemeClr val="tx1"/>
              </a:solidFill>
              <a:latin typeface="Trebuchet MS" panose="020B0603020202020204" pitchFamily="34" charset="0"/>
            </a:rPr>
            <a:t>Til sjuende og sist er det våre valg, vår medvirkning og vårt engasjement i og for Guds misjon som avgjør kirkens framtid.</a:t>
          </a:r>
          <a:endParaRPr lang="nb-NO" sz="1100" kern="1200" baseline="0">
            <a:solidFill>
              <a:schemeClr val="tx1"/>
            </a:solidFill>
            <a:latin typeface="Trebuchet MS" panose="020B0603020202020204" pitchFamily="34" charset="0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 baseline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10408202" y="49532"/>
        <a:ext cx="1592086" cy="5618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C6EF1-5E69-44BE-A58E-99F7B786CFB1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FAE31-80FE-424D-86A2-06804D3351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058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21579-CAFB-4CB4-BB96-5E303E8AD9E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4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13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774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324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ABA0FA-BD71-47E5-86CB-0C6F1291B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DA702D-D3EF-469B-A9B8-B90172737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87D4E3-3AE3-4519-87D9-77BBDA16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175FED-9054-42D0-A3FD-86AB23B8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2EE6D4-C8FA-4CCC-8794-CEBC8A2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690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375FE8-54B4-4D4D-A011-89664D6A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F8B54E-C561-4FEF-A10B-B242B909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1D03B5-BFBE-4A8F-8ECA-1F2456CC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01863F-BAEB-430A-9F8D-B47F5E9E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041EAB-2AAA-460E-98F0-5292FB90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951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C769C7-CC27-4548-A32C-2B34CEC5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71E7EB-972D-4DD5-B589-8B01370A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A63F05-C45B-415D-8153-4874022D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C71D88-B278-42D0-A332-2EAD05E6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E6D06E-45FA-4FC2-8B6C-73241667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0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1040B9-7463-4DB0-B0E6-A16F060E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0B0595-7935-4BAD-BA30-5CA679277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E5D2A48-B3FD-44C0-ADB5-E0FA1CA9E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54B005-96FE-444A-8A0D-F343ABED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6E0F31-0206-4FA1-9CA2-5151DD4E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CA8D89E-D78F-411C-A9B7-C6179907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707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3201C0-B172-4B8F-82EF-777CD44D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EE8389-E31E-45CC-86F1-660A08E0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9AEB354-B90A-4BC7-A6FB-D0990BB2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5388BF-BC1D-4A36-8A85-8DBA7D4D3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DE410F-FAAD-402D-A004-9F61161CE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2EDF120-6150-4623-8976-C131AD01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092CF0D-9C85-4FBE-9BC5-7535EDEA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AB4CC0D-0702-4250-BA0B-E7C7ECD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368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870C93-7060-4CDE-8FDD-FCE65086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01FA82A-CAED-4425-A4EA-332BF7EF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35894B-C8D5-4B8A-A83E-673BCE09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4806ECD-B1E3-4826-9F3B-0D558135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57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E06FCC3-7DC1-4B44-9F93-51214231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2A908C-0858-4F15-A2C2-F79DD0C4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D0866E-BEA1-43EB-8C7E-038E0D37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8423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267E9-5761-4E06-86E9-E1AF4D09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2AD9DA-B676-43AA-AC6F-C2E80C483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A4285F-BF37-497E-8944-EE8F89BA4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232923-5FB2-413D-A2C2-F0A07878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A3E4A4-D515-4FA9-98EF-CEF821C2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7EFF51-B0CA-4E2A-984A-148B631F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552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18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1C2100-3958-45C3-A863-BE7E6D7C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00315D4-4576-49C6-8B73-A3BA059C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8D3699-34B0-4063-B769-3CF362310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895945-AE65-47FF-AEEA-688207D4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33F0529-774D-4843-BF60-E6968A7C8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AE89CE-2D3F-4682-91D6-29B1E0D5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4768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F2F7-B608-4DED-A641-8053F0E7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81195AE-64E0-4E7D-8151-91C9E5754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E8E61B-FF34-4D62-A4F3-A5780820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6C60E2-6E6B-414A-8407-63B237A6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7AF9FA-DDBF-4751-9342-CE7587AC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382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B8BC801-C81C-42E4-BC75-C0CE8B083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082D513-93D3-4CF5-8B20-51506126B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636C5A-14C9-4F8A-ADAD-4D6EDA6D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1EF5D8-B56F-4D6C-879D-137A92DA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3C22F6-7EC1-46D7-BC45-E6E831C1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0029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233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272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085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938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342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608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44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583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987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288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14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512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516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1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79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98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607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213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34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AD8C65D-2DDF-435E-9F7B-DE2830C4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488507-6DE6-4C68-BA7E-57296E0C7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031A1-80A7-4944-9238-760264A2C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8450-5850-4F02-A65A-5399B9AB645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C37806-C641-4C0E-B68D-7815B8C41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124ECB-C52A-4B9B-8D8F-1270D013F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FDAD-6267-4766-A39C-3E118DDA1F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83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C2B8B-D757-4315-B157-C02263DEB975}" type="datetimeFigureOut">
              <a:rPr lang="nb-NO" smtClean="0"/>
              <a:t>03.08.2023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DF50-0A63-414E-900D-89765ECC4E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58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0F8A197-4675-4F10-8FBB-313045E9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097" y="2975394"/>
            <a:ext cx="8171978" cy="9051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Metodistkirken mot 2030</a:t>
            </a:r>
            <a:endParaRPr lang="en-US" sz="4800" kern="120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6F0764B-B589-4559-A4FE-5C88BE9058E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8" r="38228"/>
          <a:stretch/>
        </p:blipFill>
        <p:spPr>
          <a:xfrm>
            <a:off x="215425" y="209400"/>
            <a:ext cx="1808144" cy="3060000"/>
          </a:xfrm>
          <a:prstGeom prst="rect">
            <a:avLst/>
          </a:prstGeom>
          <a:ln w="25400"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50E380A-628F-4E49-8EDC-14B376B266D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 b="8392"/>
          <a:stretch/>
        </p:blipFill>
        <p:spPr>
          <a:xfrm>
            <a:off x="2203546" y="209400"/>
            <a:ext cx="1806346" cy="2520000"/>
          </a:xfrm>
          <a:prstGeom prst="rect">
            <a:avLst/>
          </a:prstGeom>
          <a:ln w="25400"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DA21494-B0E0-4E66-B32A-7B8EA062ECA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r="15552"/>
          <a:stretch/>
        </p:blipFill>
        <p:spPr>
          <a:xfrm>
            <a:off x="4203794" y="209400"/>
            <a:ext cx="1808144" cy="2520000"/>
          </a:xfrm>
          <a:prstGeom prst="rect">
            <a:avLst/>
          </a:prstGeom>
          <a:ln w="25400">
            <a:noFill/>
          </a:ln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238BA74-78B4-4808-9DB4-D3382346875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r="15354"/>
          <a:stretch/>
        </p:blipFill>
        <p:spPr>
          <a:xfrm>
            <a:off x="6204618" y="209400"/>
            <a:ext cx="1818520" cy="2520000"/>
          </a:xfrm>
          <a:prstGeom prst="rect">
            <a:avLst/>
          </a:prstGeom>
          <a:ln w="25400">
            <a:noFill/>
          </a:ln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1A6058A-13CF-4A49-B2E8-65F775101CE8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28"/>
          <a:stretch/>
        </p:blipFill>
        <p:spPr>
          <a:xfrm>
            <a:off x="8206506" y="209400"/>
            <a:ext cx="1806346" cy="2520000"/>
          </a:xfrm>
          <a:prstGeom prst="rect">
            <a:avLst/>
          </a:prstGeom>
          <a:ln w="25400">
            <a:noFill/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EB1C3E2-3388-4532-8E98-29C1FFFF4D6F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r="35512"/>
          <a:stretch/>
        </p:blipFill>
        <p:spPr>
          <a:xfrm>
            <a:off x="10196220" y="209400"/>
            <a:ext cx="1808144" cy="3060000"/>
          </a:xfrm>
          <a:prstGeom prst="rect">
            <a:avLst/>
          </a:prstGeom>
          <a:ln w="25400"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3DFE9A3-E48C-A280-EA8E-B4A1ED66E92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97" y="3586552"/>
            <a:ext cx="1807200" cy="3060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B1282C3-5F2F-5FD4-F632-BF3C45808098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692" y="4128600"/>
            <a:ext cx="1807200" cy="2520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594D611-0F82-ABE0-4DD6-E8B320F93E0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161" y="4126552"/>
            <a:ext cx="1807200" cy="252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C8D9906-18F8-F32C-BB66-37EFC125933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137" y="4128600"/>
            <a:ext cx="1807200" cy="25200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7ABCE00-9A40-8600-0C4E-14F6DCB4AB87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652" y="4127576"/>
            <a:ext cx="1807200" cy="25200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4CF1FDD-3990-A793-156F-6D4E85337CA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7224" y="3592094"/>
            <a:ext cx="18072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F7D16B-F577-4AAC-BA9C-911F1457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2192000" cy="156451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Metodistkirken mot 2030</a:t>
            </a:r>
            <a:b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Hva kjennetegner Metodistkirken? </a:t>
            </a: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Hvordan forstår vi oss selv og vårt oppdrag? </a:t>
            </a:r>
            <a:r>
              <a:rPr lang="nb-NO" sz="11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</a:t>
            </a: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Hva slags kirke ønsker vi å være i 2020-årene?</a:t>
            </a:r>
            <a:b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</a:br>
            <a:r>
              <a:rPr lang="nb-NO" sz="1100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# Kan vi formulere noe som både er samlende og som verdsetter mangfoldet? # Hvordan kan vi legge til rette for bedre samhandling?</a:t>
            </a:r>
            <a:br>
              <a:rPr lang="nb-NO" sz="11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</a:br>
            <a:endParaRPr lang="nb-NO" sz="11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3A171F62-01CE-4B89-B80E-A5DC7DE4D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862517"/>
              </p:ext>
            </p:extLst>
          </p:nvPr>
        </p:nvGraphicFramePr>
        <p:xfrm>
          <a:off x="66675" y="1076325"/>
          <a:ext cx="12058650" cy="5717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Bilde 9">
            <a:extLst>
              <a:ext uri="{FF2B5EF4-FFF2-40B4-BE49-F238E27FC236}">
                <a16:creationId xmlns:a16="http://schemas.microsoft.com/office/drawing/2014/main" id="{D3909AD7-DD1D-41E6-A176-C174B1155F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10772772" y="92698"/>
            <a:ext cx="968377" cy="9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837DB45-0528-9B00-5F9E-2BFF4DAB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127" y="-175491"/>
            <a:ext cx="12358254" cy="724130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D82DE64-056D-4949-A162-AA96E198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86D1608-1365-4840-9A3D-F4D5C2317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875168"/>
              </p:ext>
            </p:extLst>
          </p:nvPr>
        </p:nvGraphicFramePr>
        <p:xfrm>
          <a:off x="812799" y="1"/>
          <a:ext cx="10464799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554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C24EC03-D6ED-0185-EDC0-2B0EF365F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" y="0"/>
            <a:ext cx="12191945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10051803" cy="1325563"/>
          </a:xfrm>
        </p:spPr>
        <p:txBody>
          <a:bodyPr>
            <a:normAutofit/>
          </a:bodyPr>
          <a:lstStyle/>
          <a:p>
            <a:r>
              <a:rPr lang="nb-NO" sz="4800" dirty="0">
                <a:latin typeface="+mn-lt"/>
              </a:rPr>
              <a:t>Vi har ett oppdrag: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Å gjøre mennesker til disipler av Jesus Kristus slik at verden forvandles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702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C24EC03-D6ED-0185-EDC0-2B0EF365F9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7892738" cy="135422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10051803" cy="1325563"/>
          </a:xfrm>
        </p:spPr>
        <p:txBody>
          <a:bodyPr>
            <a:normAutofit/>
          </a:bodyPr>
          <a:lstStyle/>
          <a:p>
            <a:r>
              <a:rPr lang="nb-NO" sz="4800" dirty="0">
                <a:latin typeface="+mn-lt"/>
              </a:rPr>
              <a:t>Vår deltakelse i Guds misjon uttrykkes i: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Forkynnelse til tro og etterfølgelse</a:t>
            </a:r>
          </a:p>
          <a:p>
            <a:r>
              <a:rPr lang="nb-NO" dirty="0"/>
              <a:t>Diakoni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472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BAB1096-2AFD-0078-9909-7A2DA54A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457200" y="-963488"/>
            <a:ext cx="12954000" cy="849694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9894785" cy="1325563"/>
          </a:xfrm>
        </p:spPr>
        <p:txBody>
          <a:bodyPr>
            <a:noAutofit/>
          </a:bodyPr>
          <a:lstStyle/>
          <a:p>
            <a:r>
              <a:rPr lang="nb-NO" sz="4800" dirty="0">
                <a:latin typeface="+mn-lt"/>
              </a:rPr>
              <a:t>Vi er kirke med: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Hjerte</a:t>
            </a:r>
          </a:p>
          <a:p>
            <a:r>
              <a:rPr lang="nb-NO" dirty="0"/>
              <a:t>Hode </a:t>
            </a:r>
          </a:p>
          <a:p>
            <a:r>
              <a:rPr lang="nb-NO" dirty="0"/>
              <a:t>Hender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745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9417BD5-EA18-FAC9-C918-D70B4D3800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70329" y="-315416"/>
            <a:ext cx="12622305" cy="748883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9977913" cy="1325563"/>
          </a:xfrm>
        </p:spPr>
        <p:txBody>
          <a:bodyPr>
            <a:noAutofit/>
          </a:bodyPr>
          <a:lstStyle/>
          <a:p>
            <a:r>
              <a:rPr lang="nb-NO" sz="4800" dirty="0">
                <a:latin typeface="+mn-lt"/>
              </a:rPr>
              <a:t>Vi legger til rette for fire praksiser: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Radikal gjestfrihet</a:t>
            </a:r>
          </a:p>
          <a:p>
            <a:r>
              <a:rPr lang="nb-NO" dirty="0"/>
              <a:t>Livsnær gudstjeneste</a:t>
            </a:r>
          </a:p>
          <a:p>
            <a:r>
              <a:rPr lang="nb-NO" dirty="0"/>
              <a:t>Utrustende trosopplæring</a:t>
            </a:r>
          </a:p>
          <a:p>
            <a:r>
              <a:rPr lang="nb-NO" dirty="0"/>
              <a:t>Dristig tjeneste</a:t>
            </a:r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482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F0A5F3B-12FF-8467-3D0B-F6E757E627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19593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9481457" cy="1325563"/>
          </a:xfrm>
        </p:spPr>
        <p:txBody>
          <a:bodyPr>
            <a:noAutofit/>
          </a:bodyPr>
          <a:lstStyle/>
          <a:p>
            <a:r>
              <a:rPr lang="nb-NO" sz="4800" dirty="0"/>
              <a:t>Vi inspireres av fem </a:t>
            </a:r>
            <a:r>
              <a:rPr lang="nb-NO" sz="4800" dirty="0" err="1"/>
              <a:t>framtidsbilder</a:t>
            </a:r>
            <a:r>
              <a:rPr lang="nb-NO" sz="4800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7473" cy="4351338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En kirke som er utadvendt i sin søken etter å fremme Guds rike i verden</a:t>
            </a:r>
          </a:p>
          <a:p>
            <a:r>
              <a:rPr lang="nb-NO" dirty="0"/>
              <a:t>En kirke som utvikler nye måter å være kirke på</a:t>
            </a:r>
          </a:p>
          <a:p>
            <a:r>
              <a:rPr lang="nb-NO" dirty="0"/>
              <a:t>En kirke som løfter fram og gir stort rom for barn og unge</a:t>
            </a:r>
          </a:p>
          <a:p>
            <a:r>
              <a:rPr lang="nb-NO" dirty="0"/>
              <a:t>En kirke som er samfunnsengasjert og relevant</a:t>
            </a:r>
          </a:p>
          <a:p>
            <a:r>
              <a:rPr lang="nb-NO" dirty="0"/>
              <a:t>En kirke som har en sterk VI-følelse midt i et mangfold</a:t>
            </a:r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9440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F0A5F3B-12FF-8467-3D0B-F6E757E62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9481457" cy="1325563"/>
          </a:xfrm>
        </p:spPr>
        <p:txBody>
          <a:bodyPr>
            <a:noAutofit/>
          </a:bodyPr>
          <a:lstStyle/>
          <a:p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Vi forplikter oss til seks grep: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C4768-B656-DDFF-CF5D-940A73D53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7473" cy="4351338"/>
          </a:xfrm>
        </p:spPr>
        <p:txBody>
          <a:bodyPr/>
          <a:lstStyle/>
          <a:p>
            <a:endParaRPr lang="nb-NO" dirty="0"/>
          </a:p>
          <a:p>
            <a:pPr lvl="0"/>
            <a:r>
              <a:rPr lang="nb-NO" dirty="0">
                <a:solidFill>
                  <a:prstClr val="white"/>
                </a:solidFill>
              </a:rPr>
              <a:t>Frigjøre ressurser og midler til nytenkning, innovasjon og endring</a:t>
            </a:r>
          </a:p>
          <a:p>
            <a:pPr lvl="0"/>
            <a:r>
              <a:rPr lang="nb-NO" dirty="0">
                <a:solidFill>
                  <a:prstClr val="white"/>
                </a:solidFill>
              </a:rPr>
              <a:t>Tilby menighetsrådgivning og læringsfellesskap til alle menigheter</a:t>
            </a:r>
          </a:p>
          <a:p>
            <a:pPr lvl="0"/>
            <a:r>
              <a:rPr lang="nb-NO" dirty="0">
                <a:solidFill>
                  <a:prstClr val="white"/>
                </a:solidFill>
              </a:rPr>
              <a:t>Gjennomgå kirkens organisasjon og arbeidsmåter for å styrke den misjonale kraften</a:t>
            </a:r>
          </a:p>
          <a:p>
            <a:pPr lvl="0"/>
            <a:r>
              <a:rPr lang="nb-NO" dirty="0">
                <a:solidFill>
                  <a:prstClr val="white"/>
                </a:solidFill>
              </a:rPr>
              <a:t>Invitere til brede samtaler om hvordan kirkens teologi skapes, uttrykkes og realiseres</a:t>
            </a:r>
          </a:p>
          <a:p>
            <a:pPr lvl="0"/>
            <a:r>
              <a:rPr lang="nb-NO" dirty="0">
                <a:solidFill>
                  <a:prstClr val="white"/>
                </a:solidFill>
              </a:rPr>
              <a:t>Etablere helhetlig trosopplæring og lederopplæring </a:t>
            </a:r>
          </a:p>
          <a:p>
            <a:pPr lvl="0"/>
            <a:r>
              <a:rPr lang="nb-NO" dirty="0">
                <a:solidFill>
                  <a:prstClr val="white"/>
                </a:solidFill>
              </a:rPr>
              <a:t>Øke satsingen på digitale plattformer</a:t>
            </a:r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6275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0A9C9E2-AADE-A645-63ED-BF4241B98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968" y="-130629"/>
            <a:ext cx="12414803" cy="71133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FC8019-37FD-A844-233A-56AF0A75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2" y="365125"/>
            <a:ext cx="10156372" cy="2727932"/>
          </a:xfrm>
        </p:spPr>
        <p:txBody>
          <a:bodyPr>
            <a:noAutofit/>
          </a:bodyPr>
          <a:lstStyle/>
          <a:p>
            <a:r>
              <a:rPr lang="nb-NO" sz="4800" dirty="0"/>
              <a:t>Til sjuende og sist er det våre valg, vår</a:t>
            </a:r>
            <a:br>
              <a:rPr lang="nb-NO" sz="4800" dirty="0"/>
            </a:br>
            <a:r>
              <a:rPr lang="nb-NO" sz="4800" dirty="0"/>
              <a:t>medvirkning og vårt engasjement i og for Guds misjon som avgjør kirkens framtid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85CB38-E9DD-C840-DB03-AAA4C4D4C881}"/>
              </a:ext>
            </a:extLst>
          </p:cNvPr>
          <p:cNvSpPr/>
          <p:nvPr/>
        </p:nvSpPr>
        <p:spPr>
          <a:xfrm>
            <a:off x="163286" y="212725"/>
            <a:ext cx="1164772" cy="1213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8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9182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BF4F0B147DBC488359884FE8948AD3" ma:contentTypeVersion="13" ma:contentTypeDescription="Opprett et nytt dokument." ma:contentTypeScope="" ma:versionID="587cf8f08e4ed63f2448c6ef29724f54">
  <xsd:schema xmlns:xsd="http://www.w3.org/2001/XMLSchema" xmlns:xs="http://www.w3.org/2001/XMLSchema" xmlns:p="http://schemas.microsoft.com/office/2006/metadata/properties" xmlns:ns3="0d2b1589-d611-4b17-b40b-1d06e66dcee6" xmlns:ns4="0891e937-d544-425e-90e3-eb4d229fb3e5" targetNamespace="http://schemas.microsoft.com/office/2006/metadata/properties" ma:root="true" ma:fieldsID="afa407e135b2586ed71095cb9ce10753" ns3:_="" ns4:_="">
    <xsd:import namespace="0d2b1589-d611-4b17-b40b-1d06e66dcee6"/>
    <xsd:import namespace="0891e937-d544-425e-90e3-eb4d229fb3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2b1589-d611-4b17-b40b-1d06e66dc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1e937-d544-425e-90e3-eb4d229fb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946B5A-4E93-4DAE-8B71-7824B504C0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91A6D4-CDF5-42AF-914A-1089250BA73E}">
  <ds:schemaRefs>
    <ds:schemaRef ds:uri="0891e937-d544-425e-90e3-eb4d229fb3e5"/>
    <ds:schemaRef ds:uri="0d2b1589-d611-4b17-b40b-1d06e66dce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CB3B8F-38D4-4A7C-872D-68BBB10E2491}">
  <ds:schemaRefs>
    <ds:schemaRef ds:uri="0891e937-d544-425e-90e3-eb4d229fb3e5"/>
    <ds:schemaRef ds:uri="0d2b1589-d611-4b17-b40b-1d06e66dce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92</TotalTime>
  <Words>541</Words>
  <Application>Microsoft Office PowerPoint</Application>
  <PresentationFormat>Widescreen</PresentationFormat>
  <Paragraphs>105</Paragraphs>
  <Slides>10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Verdana</vt:lpstr>
      <vt:lpstr>Office-tema</vt:lpstr>
      <vt:lpstr>1_Office-tema</vt:lpstr>
      <vt:lpstr>Office Theme</vt:lpstr>
      <vt:lpstr>Metodistkirken mot 2030</vt:lpstr>
      <vt:lpstr>PowerPoint-presentasjon</vt:lpstr>
      <vt:lpstr>Vi har ett oppdrag:</vt:lpstr>
      <vt:lpstr>Vår deltakelse i Guds misjon uttrykkes i:</vt:lpstr>
      <vt:lpstr>Vi er kirke med: </vt:lpstr>
      <vt:lpstr>Vi legger til rette for fire praksiser:</vt:lpstr>
      <vt:lpstr>Vi inspireres av fem framtidsbilder:</vt:lpstr>
      <vt:lpstr>Vi forplikter oss til seks grep:</vt:lpstr>
      <vt:lpstr>Til sjuende og sist er det våre valg, vår medvirkning og vårt engasjement i og for Guds misjon som avgjør kirkens framtid</vt:lpstr>
      <vt:lpstr>Metodistkirken mot 2030  # Hva kjennetegner Metodistkirken? # Hvordan forstår vi oss selv og vårt oppdrag? # Hva slags kirke ønsker vi å være i 2020-årene? # Kan vi formulere noe som både er samlende og som verdsetter mangfoldet? # Hvordan kan vi legge til rette for bedre samhandling?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Metodistkirken mot 2030   # Hva kjennetegner Metodistkirken? # Hvordan forstår vi oss selv og vårt oppdrag? # Hva slags kirke ønsker vi å være i Norge i 2020-årene?</dc:title>
  <dc:creator>Knut Refsdal</dc:creator>
  <cp:lastModifiedBy>Knut Refsdal</cp:lastModifiedBy>
  <cp:revision>2</cp:revision>
  <cp:lastPrinted>2021-02-10T10:27:17Z</cp:lastPrinted>
  <dcterms:created xsi:type="dcterms:W3CDTF">2020-11-14T19:35:55Z</dcterms:created>
  <dcterms:modified xsi:type="dcterms:W3CDTF">2023-08-03T12:31:02Z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0x01010027BF4F0B147DBC488359884FE8948AD3</vt:lpwstr>
  </property>
</Properties>
</file>